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2vTsrDN0MrinhQ9hVtw4p1Woq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>
      <p:cViewPr>
        <p:scale>
          <a:sx n="101" d="100"/>
          <a:sy n="101" d="100"/>
        </p:scale>
        <p:origin x="1000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body" idx="1"/>
          </p:nvPr>
        </p:nvSpPr>
        <p:spPr>
          <a:xfrm rot="5400000">
            <a:off x="3628697" y="-1827539"/>
            <a:ext cx="4934606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 rot="5400000">
            <a:off x="7743497" y="2287261"/>
            <a:ext cx="4934606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 rot="5400000">
            <a:off x="2155497" y="-354339"/>
            <a:ext cx="4934606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609600" y="1191558"/>
            <a:ext cx="10972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609600" y="1191558"/>
            <a:ext cx="5384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6197600" y="1191558"/>
            <a:ext cx="5384800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609600" y="121523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609600" y="1854994"/>
            <a:ext cx="5386917" cy="427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3"/>
          </p:nvPr>
        </p:nvSpPr>
        <p:spPr>
          <a:xfrm>
            <a:off x="6193368" y="1215232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4"/>
          </p:nvPr>
        </p:nvSpPr>
        <p:spPr>
          <a:xfrm>
            <a:off x="6193368" y="1854994"/>
            <a:ext cx="5389033" cy="4271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609601" y="1191558"/>
            <a:ext cx="4011084" cy="931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  <a:defRPr sz="2000" b="1"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4766733" y="1191558"/>
            <a:ext cx="6815667" cy="493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609601" y="2122901"/>
            <a:ext cx="4011084" cy="4003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>
            <a:spLocks noGrp="1"/>
          </p:cNvSpPr>
          <p:nvPr>
            <p:ph type="pic" idx="2"/>
          </p:nvPr>
        </p:nvSpPr>
        <p:spPr>
          <a:xfrm>
            <a:off x="2389717" y="1204652"/>
            <a:ext cx="7315200" cy="3522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5236" y="5588"/>
            <a:ext cx="12202151" cy="6867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681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dt" idx="10"/>
          </p:nvPr>
        </p:nvSpPr>
        <p:spPr>
          <a:xfrm>
            <a:off x="609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ftr" idx="11"/>
          </p:nvPr>
        </p:nvSpPr>
        <p:spPr>
          <a:xfrm>
            <a:off x="4165600" y="6573205"/>
            <a:ext cx="3860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ldNum" idx="12"/>
          </p:nvPr>
        </p:nvSpPr>
        <p:spPr>
          <a:xfrm>
            <a:off x="8737600" y="6573205"/>
            <a:ext cx="2844800" cy="253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i="1" dirty="0"/>
              <a:t>Title of Presentation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>
                <a:solidFill>
                  <a:schemeClr val="dk1"/>
                </a:solidFill>
              </a:rPr>
              <a:t>Speaker name(s)</a:t>
            </a: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 i="1" dirty="0">
                <a:solidFill>
                  <a:schemeClr val="dk1"/>
                </a:solidFill>
              </a:rPr>
              <a:t>Logos permitted</a:t>
            </a: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10300138" y="5931156"/>
            <a:ext cx="195492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#IAEM24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626268" y="1229563"/>
            <a:ext cx="893946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IAEM 72</a:t>
            </a:r>
            <a:r>
              <a:rPr lang="en-US" sz="2400" b="1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Annual Conference &amp; EMEX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3665620" y="3104147"/>
            <a:ext cx="448778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Ending slide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Speaker(s) contact information, logos permitted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Macintosh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Zoe Renfro</dc:creator>
  <cp:lastModifiedBy>Julie Husk</cp:lastModifiedBy>
  <cp:revision>6</cp:revision>
  <dcterms:created xsi:type="dcterms:W3CDTF">2018-06-15T13:29:38Z</dcterms:created>
  <dcterms:modified xsi:type="dcterms:W3CDTF">2023-12-23T18:48:17Z</dcterms:modified>
</cp:coreProperties>
</file>