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68"/>
    <p:restoredTop sz="94522"/>
  </p:normalViewPr>
  <p:slideViewPr>
    <p:cSldViewPr snapToGrid="0" snapToObjects="1">
      <p:cViewPr varScale="1">
        <p:scale>
          <a:sx n="105" d="100"/>
          <a:sy n="105" d="100"/>
        </p:scale>
        <p:origin x="752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BA0D44-5AA2-5E4C-96D9-A61190D2176A}" type="datetimeFigureOut">
              <a:rPr lang="en-US" smtClean="0"/>
              <a:t>12/19/22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E05D81-CD58-CC46-9650-24438708B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852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E05D81-CD58-CC46-9650-24438708BB4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304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i="1" dirty="0"/>
              <a:t>Title of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i="1" dirty="0">
                <a:solidFill>
                  <a:schemeClr val="dk1"/>
                </a:solidFill>
              </a:rPr>
              <a:t>Speaker name(s)</a:t>
            </a:r>
            <a:endParaRPr lang="en-US" dirty="0"/>
          </a:p>
          <a:p>
            <a:pPr marL="0" lvl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 i="1" dirty="0">
                <a:solidFill>
                  <a:schemeClr val="dk1"/>
                </a:solidFill>
              </a:rPr>
              <a:t>Logos permitted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B1D0B-53A8-CF44-A242-3C78C9F781CB}" type="datetimeFigureOut">
              <a:rPr lang="en-US" smtClean="0"/>
              <a:t>12/19/22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BF444-E925-3449-96C9-7155FCF6C33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Google Shape;88;p1">
            <a:extLst>
              <a:ext uri="{FF2B5EF4-FFF2-40B4-BE49-F238E27FC236}">
                <a16:creationId xmlns:a16="http://schemas.microsoft.com/office/drawing/2014/main" id="{55896815-D31E-6046-B2C5-6D391253C91E}"/>
              </a:ext>
            </a:extLst>
          </p:cNvPr>
          <p:cNvSpPr txBox="1"/>
          <p:nvPr userDrawn="1"/>
        </p:nvSpPr>
        <p:spPr>
          <a:xfrm>
            <a:off x="158044" y="1432390"/>
            <a:ext cx="878141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IAEM 71</a:t>
            </a:r>
            <a:r>
              <a:rPr lang="en-US" sz="2400" b="1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</a:t>
            </a:r>
            <a:r>
              <a:rPr lang="en-US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Annual Conference &amp; EMEX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46163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204651"/>
            <a:ext cx="5486400" cy="35229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B1D0B-53A8-CF44-A242-3C78C9F781CB}" type="datetimeFigureOut">
              <a:rPr lang="en-US" smtClean="0"/>
              <a:t>12/19/22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BF444-E925-3449-96C9-7155FCF6C3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229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91558"/>
            <a:ext cx="8229600" cy="493460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B1D0B-53A8-CF44-A242-3C78C9F781CB}" type="datetimeFigureOut">
              <a:rPr lang="en-US" smtClean="0"/>
              <a:t>12/19/22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BF444-E925-3449-96C9-7155FCF6C3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0867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91558"/>
            <a:ext cx="2057400" cy="4934606"/>
          </a:xfrm>
        </p:spPr>
        <p:txBody>
          <a:bodyPr vert="eaVert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91558"/>
            <a:ext cx="6019800" cy="493460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B1D0B-53A8-CF44-A242-3C78C9F781CB}" type="datetimeFigureOut">
              <a:rPr lang="en-US" smtClean="0"/>
              <a:t>12/19/22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BF444-E925-3449-96C9-7155FCF6C3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584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667000"/>
            <a:ext cx="6400800" cy="1752600"/>
          </a:xfrm>
        </p:spPr>
        <p:txBody>
          <a:bodyPr>
            <a:normAutofit/>
          </a:bodyPr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i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Ending slide</a:t>
            </a:r>
            <a:endParaRPr lang="en-US"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i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Speaker(s) contact information, logos permitted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B1D0B-53A8-CF44-A242-3C78C9F781CB}" type="datetimeFigureOut">
              <a:rPr lang="en-US" smtClean="0"/>
              <a:t>12/19/22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BF444-E925-3449-96C9-7155FCF6C3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895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1558"/>
            <a:ext cx="8229600" cy="49346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B1D0B-53A8-CF44-A242-3C78C9F781CB}" type="datetimeFigureOut">
              <a:rPr lang="en-US" smtClean="0"/>
              <a:t>12/19/22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BF444-E925-3449-96C9-7155FCF6C3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83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B1D0B-53A8-CF44-A242-3C78C9F781CB}" type="datetimeFigureOut">
              <a:rPr lang="en-US" smtClean="0"/>
              <a:t>12/19/22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BF444-E925-3449-96C9-7155FCF6C3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60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1558"/>
            <a:ext cx="4038600" cy="493460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1558"/>
            <a:ext cx="4038600" cy="493460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B1D0B-53A8-CF44-A242-3C78C9F781CB}" type="datetimeFigureOut">
              <a:rPr lang="en-US" smtClean="0"/>
              <a:t>12/19/22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BF444-E925-3449-96C9-7155FCF6C3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89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5232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54994"/>
            <a:ext cx="4040188" cy="4271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15232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54994"/>
            <a:ext cx="4041775" cy="4271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B1D0B-53A8-CF44-A242-3C78C9F781CB}" type="datetimeFigureOut">
              <a:rPr lang="en-US" smtClean="0"/>
              <a:t>12/19/22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BF444-E925-3449-96C9-7155FCF6C3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939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B1D0B-53A8-CF44-A242-3C78C9F781CB}" type="datetimeFigureOut">
              <a:rPr lang="en-US" smtClean="0"/>
              <a:t>12/19/22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BF444-E925-3449-96C9-7155FCF6C3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500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B1D0B-53A8-CF44-A242-3C78C9F781CB}" type="datetimeFigureOut">
              <a:rPr lang="en-US" smtClean="0"/>
              <a:t>12/19/22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BF444-E925-3449-96C9-7155FCF6C3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097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91558"/>
            <a:ext cx="3008313" cy="931342"/>
          </a:xfrm>
        </p:spPr>
        <p:txBody>
          <a:bodyPr anchor="b"/>
          <a:lstStyle>
            <a:lvl1pPr algn="l">
              <a:defRPr sz="2000" b="1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191558"/>
            <a:ext cx="5111750" cy="49346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22900"/>
            <a:ext cx="3008313" cy="40032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B1D0B-53A8-CF44-A242-3C78C9F781CB}" type="datetimeFigureOut">
              <a:rPr lang="en-US" smtClean="0"/>
              <a:t>12/19/22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BF444-E925-3449-96C9-7155FCF6C3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599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/>
          <a:srcRect/>
          <a:stretch/>
        </p:blipFill>
        <p:spPr>
          <a:xfrm>
            <a:off x="-6096" y="-4572"/>
            <a:ext cx="9156192" cy="686714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6812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73205"/>
            <a:ext cx="2133600" cy="2530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B1D0B-53A8-CF44-A242-3C78C9F781CB}" type="datetimeFigureOut">
              <a:rPr lang="en-US" smtClean="0"/>
              <a:t>12/19/22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73205"/>
            <a:ext cx="2895600" cy="2530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73205"/>
            <a:ext cx="2133600" cy="2530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BF444-E925-3449-96C9-7155FCF6C3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397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r" defTabSz="4572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i="1" dirty="0"/>
              <a:t>Title of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>
                <a:solidFill>
                  <a:schemeClr val="tx1"/>
                </a:solidFill>
              </a:rPr>
              <a:t>Speaker name(s)</a:t>
            </a:r>
          </a:p>
          <a:p>
            <a:r>
              <a:rPr lang="en-US" sz="2000" i="1" dirty="0">
                <a:solidFill>
                  <a:schemeClr val="tx1"/>
                </a:solidFill>
              </a:rPr>
              <a:t>Logos permitted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89077" y="6115689"/>
            <a:ext cx="19549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#IAEM23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F21E073-8963-2B47-91A7-EE35E56DC604}"/>
              </a:ext>
            </a:extLst>
          </p:cNvPr>
          <p:cNvSpPr txBox="1"/>
          <p:nvPr/>
        </p:nvSpPr>
        <p:spPr>
          <a:xfrm>
            <a:off x="3048000" y="156057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18DA6310-B581-2E4A-B11F-74EA03F080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4688363"/>
            <a:ext cx="1658158" cy="1658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670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1620" y="3104147"/>
            <a:ext cx="44877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Ending slide</a:t>
            </a:r>
          </a:p>
          <a:p>
            <a:pPr algn="ctr"/>
            <a:r>
              <a:rPr lang="en-US" i="1" dirty="0"/>
              <a:t>Speaker(s) contact information, logos permitted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9B2C8C-6BD3-0244-9A0B-43A1144D72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636" y="4765040"/>
            <a:ext cx="1652124" cy="1652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6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24</Words>
  <Application>Microsoft Macintosh PowerPoint</Application>
  <PresentationFormat>On-screen Show (4:3)</PresentationFormat>
  <Paragraphs>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Title of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Zoe Renfro</dc:creator>
  <cp:lastModifiedBy>Julie Husk</cp:lastModifiedBy>
  <cp:revision>24</cp:revision>
  <dcterms:created xsi:type="dcterms:W3CDTF">2018-06-15T13:29:38Z</dcterms:created>
  <dcterms:modified xsi:type="dcterms:W3CDTF">2022-12-19T17:14:47Z</dcterms:modified>
</cp:coreProperties>
</file>