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94522"/>
  </p:normalViewPr>
  <p:slideViewPr>
    <p:cSldViewPr snapToGrid="0" snapToObjects="1">
      <p:cViewPr varScale="1">
        <p:scale>
          <a:sx n="105" d="100"/>
          <a:sy n="105" d="100"/>
        </p:scale>
        <p:origin x="195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A0D44-5AA2-5E4C-96D9-A61190D2176A}" type="datetimeFigureOut">
              <a:rPr lang="en-US" smtClean="0"/>
              <a:t>5/17/21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05D81-CD58-CC46-9650-24438708B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52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05D81-CD58-CC46-9650-24438708BB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i="1" dirty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>
                <a:solidFill>
                  <a:schemeClr val="dk1"/>
                </a:solidFill>
              </a:rPr>
              <a:t>Speaker name(s)</a:t>
            </a:r>
            <a:endParaRPr lang="en-US"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i="1" dirty="0">
                <a:solidFill>
                  <a:schemeClr val="dk1"/>
                </a:solidFill>
              </a:rPr>
              <a:t>Logos permitted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88;p1">
            <a:extLst>
              <a:ext uri="{FF2B5EF4-FFF2-40B4-BE49-F238E27FC236}">
                <a16:creationId xmlns:a16="http://schemas.microsoft.com/office/drawing/2014/main" id="{55896815-D31E-6046-B2C5-6D391253C91E}"/>
              </a:ext>
            </a:extLst>
          </p:cNvPr>
          <p:cNvSpPr txBox="1"/>
          <p:nvPr userDrawn="1"/>
        </p:nvSpPr>
        <p:spPr>
          <a:xfrm>
            <a:off x="158044" y="1432390"/>
            <a:ext cx="878141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IAEM 69</a:t>
            </a:r>
            <a:r>
              <a:rPr lang="en-US" sz="24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Annual Conference &amp; EMEX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616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4651"/>
            <a:ext cx="5486400" cy="35229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1558"/>
            <a:ext cx="8229600" cy="49346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6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1558"/>
            <a:ext cx="2057400" cy="4934606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1558"/>
            <a:ext cx="6019800" cy="493460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667000"/>
            <a:ext cx="6400800" cy="1752600"/>
          </a:xfrm>
        </p:spPr>
        <p:txBody>
          <a:bodyPr>
            <a:normAutofit/>
          </a:bodyPr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Ending slide</a:t>
            </a:r>
            <a:endParaRPr lang="en-US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Speaker(s) contact information, logos permitted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558"/>
            <a:ext cx="8229600" cy="4934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1558"/>
            <a:ext cx="4038600" cy="4934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1558"/>
            <a:ext cx="4038600" cy="4934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0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9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1558"/>
            <a:ext cx="3008313" cy="931342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1558"/>
            <a:ext cx="5111750" cy="49346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2900"/>
            <a:ext cx="3008313" cy="400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9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-6096" y="-4572"/>
            <a:ext cx="9156192" cy="68671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81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73205"/>
            <a:ext cx="2133600" cy="25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1D0B-53A8-CF44-A242-3C78C9F781CB}" type="datetimeFigureOut">
              <a:rPr lang="en-US" smtClean="0"/>
              <a:t>5/17/21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73205"/>
            <a:ext cx="2895600" cy="25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73205"/>
            <a:ext cx="2133600" cy="25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F444-E925-3449-96C9-7155FCF6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Speaker name(s)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Logos permitted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9077" y="6115689"/>
            <a:ext cx="1954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#IAEM21</a:t>
            </a:r>
          </a:p>
        </p:txBody>
      </p:sp>
    </p:spTree>
    <p:extLst>
      <p:ext uri="{BB962C8B-B14F-4D97-AF65-F5344CB8AC3E}">
        <p14:creationId xmlns:p14="http://schemas.microsoft.com/office/powerpoint/2010/main" val="280967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1620" y="3104147"/>
            <a:ext cx="4487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Ending slide</a:t>
            </a:r>
          </a:p>
          <a:p>
            <a:pPr algn="ctr"/>
            <a:r>
              <a:rPr lang="en-US" i="1" dirty="0"/>
              <a:t>Speaker(s) contact information, logos permitted </a:t>
            </a:r>
          </a:p>
        </p:txBody>
      </p:sp>
    </p:spTree>
    <p:extLst>
      <p:ext uri="{BB962C8B-B14F-4D97-AF65-F5344CB8AC3E}">
        <p14:creationId xmlns:p14="http://schemas.microsoft.com/office/powerpoint/2010/main" val="2155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</Words>
  <Application>Microsoft Macintosh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 Renfro</dc:creator>
  <cp:lastModifiedBy>Julie Husk</cp:lastModifiedBy>
  <cp:revision>18</cp:revision>
  <dcterms:created xsi:type="dcterms:W3CDTF">2018-06-15T13:29:38Z</dcterms:created>
  <dcterms:modified xsi:type="dcterms:W3CDTF">2021-05-17T20:36:51Z</dcterms:modified>
</cp:coreProperties>
</file>