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3"/>
  </p:notesMasterIdLst>
  <p:handoutMasterIdLst>
    <p:handoutMasterId r:id="rId44"/>
  </p:handoutMasterIdLst>
  <p:sldIdLst>
    <p:sldId id="257" r:id="rId2"/>
    <p:sldId id="270" r:id="rId3"/>
    <p:sldId id="304" r:id="rId4"/>
    <p:sldId id="279" r:id="rId5"/>
    <p:sldId id="308" r:id="rId6"/>
    <p:sldId id="307" r:id="rId7"/>
    <p:sldId id="343" r:id="rId8"/>
    <p:sldId id="299" r:id="rId9"/>
    <p:sldId id="342" r:id="rId10"/>
    <p:sldId id="310" r:id="rId11"/>
    <p:sldId id="280" r:id="rId12"/>
    <p:sldId id="330" r:id="rId13"/>
    <p:sldId id="331" r:id="rId14"/>
    <p:sldId id="332" r:id="rId15"/>
    <p:sldId id="333" r:id="rId16"/>
    <p:sldId id="336" r:id="rId17"/>
    <p:sldId id="311" r:id="rId18"/>
    <p:sldId id="312" r:id="rId19"/>
    <p:sldId id="313" r:id="rId20"/>
    <p:sldId id="314" r:id="rId21"/>
    <p:sldId id="315" r:id="rId22"/>
    <p:sldId id="316" r:id="rId23"/>
    <p:sldId id="317" r:id="rId24"/>
    <p:sldId id="318" r:id="rId25"/>
    <p:sldId id="319" r:id="rId26"/>
    <p:sldId id="320" r:id="rId27"/>
    <p:sldId id="321" r:id="rId28"/>
    <p:sldId id="322" r:id="rId29"/>
    <p:sldId id="323" r:id="rId30"/>
    <p:sldId id="324" r:id="rId31"/>
    <p:sldId id="325" r:id="rId32"/>
    <p:sldId id="326" r:id="rId33"/>
    <p:sldId id="327" r:id="rId34"/>
    <p:sldId id="328" r:id="rId35"/>
    <p:sldId id="334" r:id="rId36"/>
    <p:sldId id="337" r:id="rId37"/>
    <p:sldId id="338" r:id="rId38"/>
    <p:sldId id="341" r:id="rId39"/>
    <p:sldId id="339" r:id="rId40"/>
    <p:sldId id="340" r:id="rId41"/>
    <p:sldId id="262" r:id="rId42"/>
  </p:sldIdLst>
  <p:sldSz cx="9144000" cy="6858000" type="screen4x3"/>
  <p:notesSz cx="7010400" cy="9396413"/>
  <p:defaultTextStyle>
    <a:defPPr>
      <a:defRPr lang="es-ES"/>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B1E7"/>
    <a:srgbClr val="0099FF"/>
    <a:srgbClr val="FFD347"/>
    <a:srgbClr val="B88C00"/>
    <a:srgbClr val="FFC305"/>
    <a:srgbClr val="D09E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950"/>
    <p:restoredTop sz="94830"/>
  </p:normalViewPr>
  <p:slideViewPr>
    <p:cSldViewPr>
      <p:cViewPr varScale="1">
        <p:scale>
          <a:sx n="121" d="100"/>
          <a:sy n="121" d="100"/>
        </p:scale>
        <p:origin x="1368" y="176"/>
      </p:cViewPr>
      <p:guideLst>
        <p:guide orient="horz" pos="2160"/>
        <p:guide pos="2880"/>
      </p:guideLst>
    </p:cSldViewPr>
  </p:slideViewPr>
  <p:outlineViewPr>
    <p:cViewPr>
      <p:scale>
        <a:sx n="33" d="100"/>
        <a:sy n="33" d="100"/>
      </p:scale>
      <p:origin x="0" y="144"/>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CBBADF-8387-4604-B2BB-1708943BDB48}" type="doc">
      <dgm:prSet loTypeId="urn:microsoft.com/office/officeart/2005/8/layout/target2" loCatId="relationship" qsTypeId="urn:microsoft.com/office/officeart/2005/8/quickstyle/simple1" qsCatId="simple" csTypeId="urn:microsoft.com/office/officeart/2005/8/colors/accent1_3" csCatId="accent1" phldr="1"/>
      <dgm:spPr/>
      <dgm:t>
        <a:bodyPr/>
        <a:lstStyle/>
        <a:p>
          <a:endParaRPr lang="en-US"/>
        </a:p>
      </dgm:t>
    </dgm:pt>
    <dgm:pt modelId="{D49BF764-95DF-432C-BC66-6C6334859085}">
      <dgm:prSet phldrT="[Text]"/>
      <dgm:spPr/>
      <dgm:t>
        <a:bodyPr/>
        <a:lstStyle/>
        <a:p>
          <a:r>
            <a:rPr lang="en-US" dirty="0"/>
            <a:t>Certified Emergency Manager(CEM®)</a:t>
          </a:r>
        </a:p>
      </dgm:t>
    </dgm:pt>
    <dgm:pt modelId="{0A56523A-0647-444C-ADCE-9E6772D39540}" type="parTrans" cxnId="{2B44D990-8158-4147-B86D-B6B070C5B578}">
      <dgm:prSet/>
      <dgm:spPr/>
      <dgm:t>
        <a:bodyPr/>
        <a:lstStyle/>
        <a:p>
          <a:endParaRPr lang="en-US"/>
        </a:p>
      </dgm:t>
    </dgm:pt>
    <dgm:pt modelId="{F837B3DF-507E-4891-B8F9-92695FD5578D}" type="sibTrans" cxnId="{2B44D990-8158-4147-B86D-B6B070C5B578}">
      <dgm:prSet/>
      <dgm:spPr/>
      <dgm:t>
        <a:bodyPr/>
        <a:lstStyle/>
        <a:p>
          <a:endParaRPr lang="en-US"/>
        </a:p>
      </dgm:t>
    </dgm:pt>
    <dgm:pt modelId="{A76C303E-8E29-4716-A880-0EFDCFA92AE1}">
      <dgm:prSet phldrT="[Text]"/>
      <dgm:spPr/>
      <dgm:t>
        <a:bodyPr/>
        <a:lstStyle/>
        <a:p>
          <a:r>
            <a:rPr lang="en-US" dirty="0"/>
            <a:t>Experience</a:t>
          </a:r>
        </a:p>
      </dgm:t>
    </dgm:pt>
    <dgm:pt modelId="{32549123-4CBA-4BC6-A3A9-2C335A3436C3}" type="parTrans" cxnId="{C1864760-86F1-4A8B-9C8D-C4F4CBBECB58}">
      <dgm:prSet/>
      <dgm:spPr/>
      <dgm:t>
        <a:bodyPr/>
        <a:lstStyle/>
        <a:p>
          <a:endParaRPr lang="en-US"/>
        </a:p>
      </dgm:t>
    </dgm:pt>
    <dgm:pt modelId="{6A421001-3592-41C6-AFD6-CE290821D35B}" type="sibTrans" cxnId="{C1864760-86F1-4A8B-9C8D-C4F4CBBECB58}">
      <dgm:prSet/>
      <dgm:spPr/>
      <dgm:t>
        <a:bodyPr/>
        <a:lstStyle/>
        <a:p>
          <a:endParaRPr lang="en-US"/>
        </a:p>
      </dgm:t>
    </dgm:pt>
    <dgm:pt modelId="{72C5CD2C-EACF-4729-BB50-6962BD041AD7}">
      <dgm:prSet phldrT="[Text]"/>
      <dgm:spPr/>
      <dgm:t>
        <a:bodyPr/>
        <a:lstStyle/>
        <a:p>
          <a:r>
            <a:rPr lang="en-US" dirty="0"/>
            <a:t>Education</a:t>
          </a:r>
        </a:p>
      </dgm:t>
    </dgm:pt>
    <dgm:pt modelId="{E4EAAF96-6C27-4762-A0E4-B7B52D987358}" type="parTrans" cxnId="{AEF6693D-BECC-4FE9-B4C2-B7CE08D0AEB9}">
      <dgm:prSet/>
      <dgm:spPr/>
      <dgm:t>
        <a:bodyPr/>
        <a:lstStyle/>
        <a:p>
          <a:endParaRPr lang="en-US"/>
        </a:p>
      </dgm:t>
    </dgm:pt>
    <dgm:pt modelId="{97918824-F853-4EDF-9A33-382301FEDD2B}" type="sibTrans" cxnId="{AEF6693D-BECC-4FE9-B4C2-B7CE08D0AEB9}">
      <dgm:prSet/>
      <dgm:spPr/>
      <dgm:t>
        <a:bodyPr/>
        <a:lstStyle/>
        <a:p>
          <a:endParaRPr lang="en-US"/>
        </a:p>
      </dgm:t>
    </dgm:pt>
    <dgm:pt modelId="{777700E6-D324-4347-A841-97FEF4F624B2}">
      <dgm:prSet phldrT="[Text]"/>
      <dgm:spPr/>
      <dgm:t>
        <a:bodyPr/>
        <a:lstStyle/>
        <a:p>
          <a:r>
            <a:rPr lang="en-US" dirty="0"/>
            <a:t>Associate Emergency Manager (AEM®)</a:t>
          </a:r>
        </a:p>
      </dgm:t>
    </dgm:pt>
    <dgm:pt modelId="{99BFD4E4-5242-4070-9EF6-F54B6F0F76B1}" type="parTrans" cxnId="{7C15225C-66B6-4EFE-AEAF-15440C1340B0}">
      <dgm:prSet/>
      <dgm:spPr/>
      <dgm:t>
        <a:bodyPr/>
        <a:lstStyle/>
        <a:p>
          <a:endParaRPr lang="en-US"/>
        </a:p>
      </dgm:t>
    </dgm:pt>
    <dgm:pt modelId="{8149C333-6F9D-466A-9D7C-07F1FE3CE797}" type="sibTrans" cxnId="{7C15225C-66B6-4EFE-AEAF-15440C1340B0}">
      <dgm:prSet/>
      <dgm:spPr/>
      <dgm:t>
        <a:bodyPr/>
        <a:lstStyle/>
        <a:p>
          <a:endParaRPr lang="en-US"/>
        </a:p>
      </dgm:t>
    </dgm:pt>
    <dgm:pt modelId="{DCC235C0-1885-4025-B508-0CFB3E537B28}">
      <dgm:prSet phldrT="[Text]"/>
      <dgm:spPr/>
      <dgm:t>
        <a:bodyPr/>
        <a:lstStyle/>
        <a:p>
          <a:r>
            <a:rPr lang="en-US" dirty="0"/>
            <a:t>Emergency Management Training</a:t>
          </a:r>
        </a:p>
      </dgm:t>
    </dgm:pt>
    <dgm:pt modelId="{2196275A-653A-4DFA-A8F2-A8670681C9BC}" type="parTrans" cxnId="{C8BCDA1E-D2A6-4D2F-9F75-3D4B961CA683}">
      <dgm:prSet/>
      <dgm:spPr/>
      <dgm:t>
        <a:bodyPr/>
        <a:lstStyle/>
        <a:p>
          <a:endParaRPr lang="en-US"/>
        </a:p>
      </dgm:t>
    </dgm:pt>
    <dgm:pt modelId="{BF0D4236-4835-4A35-B669-42525020593A}" type="sibTrans" cxnId="{C8BCDA1E-D2A6-4D2F-9F75-3D4B961CA683}">
      <dgm:prSet/>
      <dgm:spPr/>
      <dgm:t>
        <a:bodyPr/>
        <a:lstStyle/>
        <a:p>
          <a:endParaRPr lang="en-US"/>
        </a:p>
      </dgm:t>
    </dgm:pt>
    <dgm:pt modelId="{D8CFCB0A-834C-4E1F-B649-06FB687E6254}">
      <dgm:prSet phldrT="[Text]"/>
      <dgm:spPr/>
      <dgm:t>
        <a:bodyPr/>
        <a:lstStyle/>
        <a:p>
          <a:r>
            <a:rPr lang="en-US" dirty="0"/>
            <a:t>Professional Contributions</a:t>
          </a:r>
        </a:p>
      </dgm:t>
    </dgm:pt>
    <dgm:pt modelId="{D2E2ED1B-958F-46C5-85AA-9400E188F002}" type="parTrans" cxnId="{8B3119D3-BFA6-4422-9EBF-B98D60373747}">
      <dgm:prSet/>
      <dgm:spPr/>
      <dgm:t>
        <a:bodyPr/>
        <a:lstStyle/>
        <a:p>
          <a:endParaRPr lang="en-US"/>
        </a:p>
      </dgm:t>
    </dgm:pt>
    <dgm:pt modelId="{87EBAB97-529E-404C-8E93-A279A3BDC471}" type="sibTrans" cxnId="{8B3119D3-BFA6-4422-9EBF-B98D60373747}">
      <dgm:prSet/>
      <dgm:spPr/>
      <dgm:t>
        <a:bodyPr/>
        <a:lstStyle/>
        <a:p>
          <a:endParaRPr lang="en-US"/>
        </a:p>
      </dgm:t>
    </dgm:pt>
    <dgm:pt modelId="{567144FB-9E91-496E-BDC8-9D201EF966C5}">
      <dgm:prSet phldrT="[Text]"/>
      <dgm:spPr/>
      <dgm:t>
        <a:bodyPr/>
        <a:lstStyle/>
        <a:p>
          <a:r>
            <a:rPr lang="en-US" dirty="0"/>
            <a:t>General Management Training</a:t>
          </a:r>
        </a:p>
      </dgm:t>
    </dgm:pt>
    <dgm:pt modelId="{0F68FC39-CF1B-4431-B334-B5FE1F4D156E}" type="parTrans" cxnId="{546E7AFB-FEA8-45A9-85A0-68911696BC80}">
      <dgm:prSet/>
      <dgm:spPr/>
      <dgm:t>
        <a:bodyPr/>
        <a:lstStyle/>
        <a:p>
          <a:endParaRPr lang="en-US"/>
        </a:p>
      </dgm:t>
    </dgm:pt>
    <dgm:pt modelId="{E722AF63-A555-4EE0-90AB-BB58BAF050B3}" type="sibTrans" cxnId="{546E7AFB-FEA8-45A9-85A0-68911696BC80}">
      <dgm:prSet/>
      <dgm:spPr/>
      <dgm:t>
        <a:bodyPr/>
        <a:lstStyle/>
        <a:p>
          <a:endParaRPr lang="en-US"/>
        </a:p>
      </dgm:t>
    </dgm:pt>
    <dgm:pt modelId="{38133466-3E29-4E0F-A7B0-7E918557AC8D}">
      <dgm:prSet phldrT="[Text]"/>
      <dgm:spPr/>
      <dgm:t>
        <a:bodyPr/>
        <a:lstStyle/>
        <a:p>
          <a:r>
            <a:rPr lang="en-US" dirty="0"/>
            <a:t>Letter of Reference</a:t>
          </a:r>
        </a:p>
      </dgm:t>
    </dgm:pt>
    <dgm:pt modelId="{4CFC786D-09F1-49E4-9FF3-8B7168226D98}" type="parTrans" cxnId="{7E93B8AE-13D7-4BA0-B364-2F111DB2E1C2}">
      <dgm:prSet/>
      <dgm:spPr/>
      <dgm:t>
        <a:bodyPr/>
        <a:lstStyle/>
        <a:p>
          <a:endParaRPr lang="en-US"/>
        </a:p>
      </dgm:t>
    </dgm:pt>
    <dgm:pt modelId="{5F78E125-5899-443D-8AC7-5459A3EEC1D2}" type="sibTrans" cxnId="{7E93B8AE-13D7-4BA0-B364-2F111DB2E1C2}">
      <dgm:prSet/>
      <dgm:spPr/>
      <dgm:t>
        <a:bodyPr/>
        <a:lstStyle/>
        <a:p>
          <a:endParaRPr lang="en-US"/>
        </a:p>
      </dgm:t>
    </dgm:pt>
    <dgm:pt modelId="{C27A7E8C-3ED0-49A2-80C4-F1F460BB4E72}">
      <dgm:prSet phldrT="[Text]"/>
      <dgm:spPr/>
      <dgm:t>
        <a:bodyPr/>
        <a:lstStyle/>
        <a:p>
          <a:r>
            <a:rPr lang="en-US" dirty="0"/>
            <a:t>Multiple Choice Examination</a:t>
          </a:r>
        </a:p>
      </dgm:t>
    </dgm:pt>
    <dgm:pt modelId="{23099D26-D57C-463A-9FC1-D4D1ACFB44FE}" type="parTrans" cxnId="{DAEAE0B7-7B2D-43A8-BE8F-5F8D298B6055}">
      <dgm:prSet/>
      <dgm:spPr/>
      <dgm:t>
        <a:bodyPr/>
        <a:lstStyle/>
        <a:p>
          <a:endParaRPr lang="en-US"/>
        </a:p>
      </dgm:t>
    </dgm:pt>
    <dgm:pt modelId="{C7478BA0-F856-41A9-90D8-CF3D12E84A43}" type="sibTrans" cxnId="{DAEAE0B7-7B2D-43A8-BE8F-5F8D298B6055}">
      <dgm:prSet/>
      <dgm:spPr/>
      <dgm:t>
        <a:bodyPr/>
        <a:lstStyle/>
        <a:p>
          <a:endParaRPr lang="en-US"/>
        </a:p>
      </dgm:t>
    </dgm:pt>
    <dgm:pt modelId="{7C9C7740-A8A0-D947-B0D9-63892C9D90FB}">
      <dgm:prSet phldrT="[Text]"/>
      <dgm:spPr/>
      <dgm:t>
        <a:bodyPr/>
        <a:lstStyle/>
        <a:p>
          <a:r>
            <a:rPr lang="en-US" dirty="0"/>
            <a:t>Essay</a:t>
          </a:r>
        </a:p>
      </dgm:t>
    </dgm:pt>
    <dgm:pt modelId="{BF93E44A-76C5-2C41-A9B8-8FCBC15F3BEB}" type="parTrans" cxnId="{AFB0EEAD-9179-864E-9AB3-107ACCC97198}">
      <dgm:prSet/>
      <dgm:spPr/>
      <dgm:t>
        <a:bodyPr/>
        <a:lstStyle/>
        <a:p>
          <a:endParaRPr lang="en-US"/>
        </a:p>
      </dgm:t>
    </dgm:pt>
    <dgm:pt modelId="{80EB33DB-1C83-3C48-A333-10BD9AD3FDBF}" type="sibTrans" cxnId="{AFB0EEAD-9179-864E-9AB3-107ACCC97198}">
      <dgm:prSet/>
      <dgm:spPr/>
      <dgm:t>
        <a:bodyPr/>
        <a:lstStyle/>
        <a:p>
          <a:endParaRPr lang="en-US"/>
        </a:p>
      </dgm:t>
    </dgm:pt>
    <dgm:pt modelId="{86D55444-53DD-4847-9484-5A605055AC63}" type="pres">
      <dgm:prSet presAssocID="{11CBBADF-8387-4604-B2BB-1708943BDB48}" presName="Name0" presStyleCnt="0">
        <dgm:presLayoutVars>
          <dgm:chMax val="3"/>
          <dgm:chPref val="1"/>
          <dgm:dir/>
          <dgm:animLvl val="lvl"/>
          <dgm:resizeHandles/>
        </dgm:presLayoutVars>
      </dgm:prSet>
      <dgm:spPr/>
    </dgm:pt>
    <dgm:pt modelId="{693AA8F2-53A2-40D8-8FDC-265A9628727D}" type="pres">
      <dgm:prSet presAssocID="{11CBBADF-8387-4604-B2BB-1708943BDB48}" presName="outerBox" presStyleCnt="0"/>
      <dgm:spPr/>
    </dgm:pt>
    <dgm:pt modelId="{6E57CDE7-6693-4FF3-A4A3-87C1D5BC9727}" type="pres">
      <dgm:prSet presAssocID="{11CBBADF-8387-4604-B2BB-1708943BDB48}" presName="outerBoxParent" presStyleLbl="node1" presStyleIdx="0" presStyleCnt="2"/>
      <dgm:spPr/>
    </dgm:pt>
    <dgm:pt modelId="{2AB97A18-6179-4F88-BDEC-A49AC1B03AD8}" type="pres">
      <dgm:prSet presAssocID="{11CBBADF-8387-4604-B2BB-1708943BDB48}" presName="outerBoxChildren" presStyleCnt="0"/>
      <dgm:spPr/>
    </dgm:pt>
    <dgm:pt modelId="{679E1D4A-B27A-480A-BFA2-B9A22FEB2BCC}" type="pres">
      <dgm:prSet presAssocID="{A76C303E-8E29-4716-A880-0EFDCFA92AE1}" presName="oChild" presStyleLbl="fgAcc1" presStyleIdx="0" presStyleCnt="8" custScaleX="87244" custScaleY="65591">
        <dgm:presLayoutVars>
          <dgm:bulletEnabled val="1"/>
        </dgm:presLayoutVars>
      </dgm:prSet>
      <dgm:spPr/>
    </dgm:pt>
    <dgm:pt modelId="{E971F6C9-C5EC-412B-A636-69D34F868010}" type="pres">
      <dgm:prSet presAssocID="{6A421001-3592-41C6-AFD6-CE290821D35B}" presName="outerSibTrans" presStyleCnt="0"/>
      <dgm:spPr/>
    </dgm:pt>
    <dgm:pt modelId="{004C9D09-9A5B-4931-B040-26C950F1520A}" type="pres">
      <dgm:prSet presAssocID="{72C5CD2C-EACF-4729-BB50-6962BD041AD7}" presName="oChild" presStyleLbl="fgAcc1" presStyleIdx="1" presStyleCnt="8" custScaleX="87244" custScaleY="60051">
        <dgm:presLayoutVars>
          <dgm:bulletEnabled val="1"/>
        </dgm:presLayoutVars>
      </dgm:prSet>
      <dgm:spPr/>
    </dgm:pt>
    <dgm:pt modelId="{43736CD6-D4A3-4548-9137-E7D660709780}" type="pres">
      <dgm:prSet presAssocID="{97918824-F853-4EDF-9A33-382301FEDD2B}" presName="outerSibTrans" presStyleCnt="0"/>
      <dgm:spPr/>
    </dgm:pt>
    <dgm:pt modelId="{A122DC7E-77E6-4C32-8DE1-C3E04A5A29BC}" type="pres">
      <dgm:prSet presAssocID="{D8CFCB0A-834C-4E1F-B649-06FB687E6254}" presName="oChild" presStyleLbl="fgAcc1" presStyleIdx="2" presStyleCnt="8" custScaleX="87244" custScaleY="65683">
        <dgm:presLayoutVars>
          <dgm:bulletEnabled val="1"/>
        </dgm:presLayoutVars>
      </dgm:prSet>
      <dgm:spPr/>
    </dgm:pt>
    <dgm:pt modelId="{EC451699-F4D2-4AA8-A386-96C45E09D03C}" type="pres">
      <dgm:prSet presAssocID="{11CBBADF-8387-4604-B2BB-1708943BDB48}" presName="middleBox" presStyleCnt="0"/>
      <dgm:spPr/>
    </dgm:pt>
    <dgm:pt modelId="{95B66B9A-4589-4994-A102-8A958116A3FB}" type="pres">
      <dgm:prSet presAssocID="{11CBBADF-8387-4604-B2BB-1708943BDB48}" presName="middleBoxParent" presStyleLbl="node1" presStyleIdx="1" presStyleCnt="2" custScaleX="102903" custLinFactNeighborX="-1872" custLinFactNeighborY="633"/>
      <dgm:spPr/>
    </dgm:pt>
    <dgm:pt modelId="{ECBAA5A1-2A4B-433D-9EC6-A53CB294476E}" type="pres">
      <dgm:prSet presAssocID="{11CBBADF-8387-4604-B2BB-1708943BDB48}" presName="middleBoxChildren" presStyleCnt="0"/>
      <dgm:spPr/>
    </dgm:pt>
    <dgm:pt modelId="{86FCA2F2-AABE-4FA7-9CD9-BA2B4BD2E3B7}" type="pres">
      <dgm:prSet presAssocID="{DCC235C0-1885-4025-B508-0CFB3E537B28}" presName="mChild" presStyleLbl="fgAcc1" presStyleIdx="3" presStyleCnt="8" custScaleX="53948" custLinFactX="48455" custLinFactNeighborX="100000" custLinFactNeighborY="-10579">
        <dgm:presLayoutVars>
          <dgm:bulletEnabled val="1"/>
        </dgm:presLayoutVars>
      </dgm:prSet>
      <dgm:spPr/>
    </dgm:pt>
    <dgm:pt modelId="{868CEF40-F4B2-4F1D-A530-74BA7FB7A77E}" type="pres">
      <dgm:prSet presAssocID="{BF0D4236-4835-4A35-B669-42525020593A}" presName="middleSibTrans" presStyleCnt="0"/>
      <dgm:spPr/>
    </dgm:pt>
    <dgm:pt modelId="{7628B6E2-A45C-4578-AE6C-FC7F0262C711}" type="pres">
      <dgm:prSet presAssocID="{567144FB-9E91-496E-BDC8-9D201EF966C5}" presName="mChild" presStyleLbl="fgAcc1" presStyleIdx="4" presStyleCnt="8" custScaleX="54269" custLinFactX="48534" custLinFactNeighborX="100000" custLinFactNeighborY="-10579">
        <dgm:presLayoutVars>
          <dgm:bulletEnabled val="1"/>
        </dgm:presLayoutVars>
      </dgm:prSet>
      <dgm:spPr/>
    </dgm:pt>
    <dgm:pt modelId="{5DDB3211-76C0-46FC-A1C7-A0D06AD7F6DF}" type="pres">
      <dgm:prSet presAssocID="{E722AF63-A555-4EE0-90AB-BB58BAF050B3}" presName="middleSibTrans" presStyleCnt="0"/>
      <dgm:spPr/>
    </dgm:pt>
    <dgm:pt modelId="{BA7B9C95-6538-4CE2-94DB-87411A859806}" type="pres">
      <dgm:prSet presAssocID="{38133466-3E29-4E0F-A7B0-7E918557AC8D}" presName="mChild" presStyleLbl="fgAcc1" presStyleIdx="5" presStyleCnt="8" custScaleX="51460" custLinFactX="-112427" custLinFactNeighborX="-200000" custLinFactNeighborY="-10579">
        <dgm:presLayoutVars>
          <dgm:bulletEnabled val="1"/>
        </dgm:presLayoutVars>
      </dgm:prSet>
      <dgm:spPr/>
    </dgm:pt>
    <dgm:pt modelId="{9F3221D1-61CC-44B3-8702-130A76D3E84E}" type="pres">
      <dgm:prSet presAssocID="{5F78E125-5899-443D-8AC7-5459A3EEC1D2}" presName="middleSibTrans" presStyleCnt="0"/>
      <dgm:spPr/>
    </dgm:pt>
    <dgm:pt modelId="{1AE8F48F-83C8-0B46-A0AC-EE8B56901BC1}" type="pres">
      <dgm:prSet presAssocID="{7C9C7740-A8A0-D947-B0D9-63892C9D90FB}" presName="mChild" presStyleLbl="fgAcc1" presStyleIdx="6" presStyleCnt="8" custScaleX="52980" custLinFactX="-681" custLinFactNeighborX="-100000" custLinFactNeighborY="-10579">
        <dgm:presLayoutVars>
          <dgm:bulletEnabled val="1"/>
        </dgm:presLayoutVars>
      </dgm:prSet>
      <dgm:spPr/>
    </dgm:pt>
    <dgm:pt modelId="{F490C870-73CC-574E-9D75-6BF8C1ABF336}" type="pres">
      <dgm:prSet presAssocID="{80EB33DB-1C83-3C48-A333-10BD9AD3FDBF}" presName="middleSibTrans" presStyleCnt="0"/>
      <dgm:spPr/>
    </dgm:pt>
    <dgm:pt modelId="{EB7723D8-6E40-4BEE-A0E6-224C79AFF279}" type="pres">
      <dgm:prSet presAssocID="{C27A7E8C-3ED0-49A2-80C4-F1F460BB4E72}" presName="mChild" presStyleLbl="fgAcc1" presStyleIdx="7" presStyleCnt="8" custScaleX="56507" custLinFactNeighborX="-27897" custLinFactNeighborY="-10579">
        <dgm:presLayoutVars>
          <dgm:bulletEnabled val="1"/>
        </dgm:presLayoutVars>
      </dgm:prSet>
      <dgm:spPr/>
    </dgm:pt>
  </dgm:ptLst>
  <dgm:cxnLst>
    <dgm:cxn modelId="{ADB98815-9977-2044-B60B-7DCE2055F896}" type="presOf" srcId="{72C5CD2C-EACF-4729-BB50-6962BD041AD7}" destId="{004C9D09-9A5B-4931-B040-26C950F1520A}" srcOrd="0" destOrd="0" presId="urn:microsoft.com/office/officeart/2005/8/layout/target2"/>
    <dgm:cxn modelId="{C8BCDA1E-D2A6-4D2F-9F75-3D4B961CA683}" srcId="{777700E6-D324-4347-A841-97FEF4F624B2}" destId="{DCC235C0-1885-4025-B508-0CFB3E537B28}" srcOrd="0" destOrd="0" parTransId="{2196275A-653A-4DFA-A8F2-A8670681C9BC}" sibTransId="{BF0D4236-4835-4A35-B669-42525020593A}"/>
    <dgm:cxn modelId="{1288BC1F-BEFF-7948-B3FF-AAD1DA9932C5}" type="presOf" srcId="{D49BF764-95DF-432C-BC66-6C6334859085}" destId="{6E57CDE7-6693-4FF3-A4A3-87C1D5BC9727}" srcOrd="0" destOrd="0" presId="urn:microsoft.com/office/officeart/2005/8/layout/target2"/>
    <dgm:cxn modelId="{76C20338-B90A-F94D-ABA5-2ECB36D0854E}" type="presOf" srcId="{A76C303E-8E29-4716-A880-0EFDCFA92AE1}" destId="{679E1D4A-B27A-480A-BFA2-B9A22FEB2BCC}" srcOrd="0" destOrd="0" presId="urn:microsoft.com/office/officeart/2005/8/layout/target2"/>
    <dgm:cxn modelId="{AEF6693D-BECC-4FE9-B4C2-B7CE08D0AEB9}" srcId="{D49BF764-95DF-432C-BC66-6C6334859085}" destId="{72C5CD2C-EACF-4729-BB50-6962BD041AD7}" srcOrd="1" destOrd="0" parTransId="{E4EAAF96-6C27-4762-A0E4-B7B52D987358}" sibTransId="{97918824-F853-4EDF-9A33-382301FEDD2B}"/>
    <dgm:cxn modelId="{3D757F57-B62D-1B4A-BB49-7932171E7E87}" type="presOf" srcId="{7C9C7740-A8A0-D947-B0D9-63892C9D90FB}" destId="{1AE8F48F-83C8-0B46-A0AC-EE8B56901BC1}" srcOrd="0" destOrd="0" presId="urn:microsoft.com/office/officeart/2005/8/layout/target2"/>
    <dgm:cxn modelId="{7C15225C-66B6-4EFE-AEAF-15440C1340B0}" srcId="{11CBBADF-8387-4604-B2BB-1708943BDB48}" destId="{777700E6-D324-4347-A841-97FEF4F624B2}" srcOrd="1" destOrd="0" parTransId="{99BFD4E4-5242-4070-9EF6-F54B6F0F76B1}" sibTransId="{8149C333-6F9D-466A-9D7C-07F1FE3CE797}"/>
    <dgm:cxn modelId="{C1864760-86F1-4A8B-9C8D-C4F4CBBECB58}" srcId="{D49BF764-95DF-432C-BC66-6C6334859085}" destId="{A76C303E-8E29-4716-A880-0EFDCFA92AE1}" srcOrd="0" destOrd="0" parTransId="{32549123-4CBA-4BC6-A3A9-2C335A3436C3}" sibTransId="{6A421001-3592-41C6-AFD6-CE290821D35B}"/>
    <dgm:cxn modelId="{2B44D990-8158-4147-B86D-B6B070C5B578}" srcId="{11CBBADF-8387-4604-B2BB-1708943BDB48}" destId="{D49BF764-95DF-432C-BC66-6C6334859085}" srcOrd="0" destOrd="0" parTransId="{0A56523A-0647-444C-ADCE-9E6772D39540}" sibTransId="{F837B3DF-507E-4891-B8F9-92695FD5578D}"/>
    <dgm:cxn modelId="{AFB0EEAD-9179-864E-9AB3-107ACCC97198}" srcId="{777700E6-D324-4347-A841-97FEF4F624B2}" destId="{7C9C7740-A8A0-D947-B0D9-63892C9D90FB}" srcOrd="3" destOrd="0" parTransId="{BF93E44A-76C5-2C41-A9B8-8FCBC15F3BEB}" sibTransId="{80EB33DB-1C83-3C48-A333-10BD9AD3FDBF}"/>
    <dgm:cxn modelId="{7E93B8AE-13D7-4BA0-B364-2F111DB2E1C2}" srcId="{777700E6-D324-4347-A841-97FEF4F624B2}" destId="{38133466-3E29-4E0F-A7B0-7E918557AC8D}" srcOrd="2" destOrd="0" parTransId="{4CFC786D-09F1-49E4-9FF3-8B7168226D98}" sibTransId="{5F78E125-5899-443D-8AC7-5459A3EEC1D2}"/>
    <dgm:cxn modelId="{0350FEB2-E1B3-CB4E-8BDE-CCAF7CE11288}" type="presOf" srcId="{C27A7E8C-3ED0-49A2-80C4-F1F460BB4E72}" destId="{EB7723D8-6E40-4BEE-A0E6-224C79AFF279}" srcOrd="0" destOrd="0" presId="urn:microsoft.com/office/officeart/2005/8/layout/target2"/>
    <dgm:cxn modelId="{EC64B0B4-5F63-D749-9C72-10CCEC542215}" type="presOf" srcId="{11CBBADF-8387-4604-B2BB-1708943BDB48}" destId="{86D55444-53DD-4847-9484-5A605055AC63}" srcOrd="0" destOrd="0" presId="urn:microsoft.com/office/officeart/2005/8/layout/target2"/>
    <dgm:cxn modelId="{DAEAE0B7-7B2D-43A8-BE8F-5F8D298B6055}" srcId="{777700E6-D324-4347-A841-97FEF4F624B2}" destId="{C27A7E8C-3ED0-49A2-80C4-F1F460BB4E72}" srcOrd="4" destOrd="0" parTransId="{23099D26-D57C-463A-9FC1-D4D1ACFB44FE}" sibTransId="{C7478BA0-F856-41A9-90D8-CF3D12E84A43}"/>
    <dgm:cxn modelId="{345B79B8-B76E-2E4D-AF51-4A4084C575B3}" type="presOf" srcId="{777700E6-D324-4347-A841-97FEF4F624B2}" destId="{95B66B9A-4589-4994-A102-8A958116A3FB}" srcOrd="0" destOrd="0" presId="urn:microsoft.com/office/officeart/2005/8/layout/target2"/>
    <dgm:cxn modelId="{8B3119D3-BFA6-4422-9EBF-B98D60373747}" srcId="{D49BF764-95DF-432C-BC66-6C6334859085}" destId="{D8CFCB0A-834C-4E1F-B649-06FB687E6254}" srcOrd="2" destOrd="0" parTransId="{D2E2ED1B-958F-46C5-85AA-9400E188F002}" sibTransId="{87EBAB97-529E-404C-8E93-A279A3BDC471}"/>
    <dgm:cxn modelId="{A2B55EDF-F3CC-2040-9D83-13947B3F174C}" type="presOf" srcId="{DCC235C0-1885-4025-B508-0CFB3E537B28}" destId="{86FCA2F2-AABE-4FA7-9CD9-BA2B4BD2E3B7}" srcOrd="0" destOrd="0" presId="urn:microsoft.com/office/officeart/2005/8/layout/target2"/>
    <dgm:cxn modelId="{FB571CE4-1D12-D641-A77B-BD7E90C46407}" type="presOf" srcId="{38133466-3E29-4E0F-A7B0-7E918557AC8D}" destId="{BA7B9C95-6538-4CE2-94DB-87411A859806}" srcOrd="0" destOrd="0" presId="urn:microsoft.com/office/officeart/2005/8/layout/target2"/>
    <dgm:cxn modelId="{46508EE5-871D-6448-9F74-F0DB105FDFFD}" type="presOf" srcId="{567144FB-9E91-496E-BDC8-9D201EF966C5}" destId="{7628B6E2-A45C-4578-AE6C-FC7F0262C711}" srcOrd="0" destOrd="0" presId="urn:microsoft.com/office/officeart/2005/8/layout/target2"/>
    <dgm:cxn modelId="{D531DCE9-6D78-4641-B235-95AEDACC6D23}" type="presOf" srcId="{D8CFCB0A-834C-4E1F-B649-06FB687E6254}" destId="{A122DC7E-77E6-4C32-8DE1-C3E04A5A29BC}" srcOrd="0" destOrd="0" presId="urn:microsoft.com/office/officeart/2005/8/layout/target2"/>
    <dgm:cxn modelId="{546E7AFB-FEA8-45A9-85A0-68911696BC80}" srcId="{777700E6-D324-4347-A841-97FEF4F624B2}" destId="{567144FB-9E91-496E-BDC8-9D201EF966C5}" srcOrd="1" destOrd="0" parTransId="{0F68FC39-CF1B-4431-B334-B5FE1F4D156E}" sibTransId="{E722AF63-A555-4EE0-90AB-BB58BAF050B3}"/>
    <dgm:cxn modelId="{E42722C8-7FB9-E643-98E9-DE56BC0DB9CE}" type="presParOf" srcId="{86D55444-53DD-4847-9484-5A605055AC63}" destId="{693AA8F2-53A2-40D8-8FDC-265A9628727D}" srcOrd="0" destOrd="0" presId="urn:microsoft.com/office/officeart/2005/8/layout/target2"/>
    <dgm:cxn modelId="{A1BED01A-8FA8-E747-8894-1418866DEF7A}" type="presParOf" srcId="{693AA8F2-53A2-40D8-8FDC-265A9628727D}" destId="{6E57CDE7-6693-4FF3-A4A3-87C1D5BC9727}" srcOrd="0" destOrd="0" presId="urn:microsoft.com/office/officeart/2005/8/layout/target2"/>
    <dgm:cxn modelId="{E9813038-7AA8-964D-8F8B-87B794A8FA2D}" type="presParOf" srcId="{693AA8F2-53A2-40D8-8FDC-265A9628727D}" destId="{2AB97A18-6179-4F88-BDEC-A49AC1B03AD8}" srcOrd="1" destOrd="0" presId="urn:microsoft.com/office/officeart/2005/8/layout/target2"/>
    <dgm:cxn modelId="{72810690-B284-394B-9985-4E60B1975F85}" type="presParOf" srcId="{2AB97A18-6179-4F88-BDEC-A49AC1B03AD8}" destId="{679E1D4A-B27A-480A-BFA2-B9A22FEB2BCC}" srcOrd="0" destOrd="0" presId="urn:microsoft.com/office/officeart/2005/8/layout/target2"/>
    <dgm:cxn modelId="{C807E42B-69B0-A046-BB6C-9805D0F81906}" type="presParOf" srcId="{2AB97A18-6179-4F88-BDEC-A49AC1B03AD8}" destId="{E971F6C9-C5EC-412B-A636-69D34F868010}" srcOrd="1" destOrd="0" presId="urn:microsoft.com/office/officeart/2005/8/layout/target2"/>
    <dgm:cxn modelId="{CD9C33A6-A675-3045-8CB1-E2EAC4157838}" type="presParOf" srcId="{2AB97A18-6179-4F88-BDEC-A49AC1B03AD8}" destId="{004C9D09-9A5B-4931-B040-26C950F1520A}" srcOrd="2" destOrd="0" presId="urn:microsoft.com/office/officeart/2005/8/layout/target2"/>
    <dgm:cxn modelId="{46B0F9E7-27F4-9343-A254-5A3FA748AFC8}" type="presParOf" srcId="{2AB97A18-6179-4F88-BDEC-A49AC1B03AD8}" destId="{43736CD6-D4A3-4548-9137-E7D660709780}" srcOrd="3" destOrd="0" presId="urn:microsoft.com/office/officeart/2005/8/layout/target2"/>
    <dgm:cxn modelId="{DD1EA41B-C503-2843-A079-BAE6BB38360C}" type="presParOf" srcId="{2AB97A18-6179-4F88-BDEC-A49AC1B03AD8}" destId="{A122DC7E-77E6-4C32-8DE1-C3E04A5A29BC}" srcOrd="4" destOrd="0" presId="urn:microsoft.com/office/officeart/2005/8/layout/target2"/>
    <dgm:cxn modelId="{60B0331E-7F90-F741-B0AB-5586E71868AB}" type="presParOf" srcId="{86D55444-53DD-4847-9484-5A605055AC63}" destId="{EC451699-F4D2-4AA8-A386-96C45E09D03C}" srcOrd="1" destOrd="0" presId="urn:microsoft.com/office/officeart/2005/8/layout/target2"/>
    <dgm:cxn modelId="{24784EC6-757C-6F45-8342-D9D48F10348B}" type="presParOf" srcId="{EC451699-F4D2-4AA8-A386-96C45E09D03C}" destId="{95B66B9A-4589-4994-A102-8A958116A3FB}" srcOrd="0" destOrd="0" presId="urn:microsoft.com/office/officeart/2005/8/layout/target2"/>
    <dgm:cxn modelId="{0E38CEB5-5E29-6448-97FC-D03C0AD5039E}" type="presParOf" srcId="{EC451699-F4D2-4AA8-A386-96C45E09D03C}" destId="{ECBAA5A1-2A4B-433D-9EC6-A53CB294476E}" srcOrd="1" destOrd="0" presId="urn:microsoft.com/office/officeart/2005/8/layout/target2"/>
    <dgm:cxn modelId="{EE9233B7-044C-754B-9A03-C3B5E4371BA8}" type="presParOf" srcId="{ECBAA5A1-2A4B-433D-9EC6-A53CB294476E}" destId="{86FCA2F2-AABE-4FA7-9CD9-BA2B4BD2E3B7}" srcOrd="0" destOrd="0" presId="urn:microsoft.com/office/officeart/2005/8/layout/target2"/>
    <dgm:cxn modelId="{C83BE935-FC91-3F45-80E4-6A569CEDBFEA}" type="presParOf" srcId="{ECBAA5A1-2A4B-433D-9EC6-A53CB294476E}" destId="{868CEF40-F4B2-4F1D-A530-74BA7FB7A77E}" srcOrd="1" destOrd="0" presId="urn:microsoft.com/office/officeart/2005/8/layout/target2"/>
    <dgm:cxn modelId="{658E0C69-D088-A047-B9E7-D71630A27A7F}" type="presParOf" srcId="{ECBAA5A1-2A4B-433D-9EC6-A53CB294476E}" destId="{7628B6E2-A45C-4578-AE6C-FC7F0262C711}" srcOrd="2" destOrd="0" presId="urn:microsoft.com/office/officeart/2005/8/layout/target2"/>
    <dgm:cxn modelId="{4EA54BC1-AB18-7042-AAB5-5B3686A1B2EA}" type="presParOf" srcId="{ECBAA5A1-2A4B-433D-9EC6-A53CB294476E}" destId="{5DDB3211-76C0-46FC-A1C7-A0D06AD7F6DF}" srcOrd="3" destOrd="0" presId="urn:microsoft.com/office/officeart/2005/8/layout/target2"/>
    <dgm:cxn modelId="{60172066-98BF-F44E-BBA3-41F63F036624}" type="presParOf" srcId="{ECBAA5A1-2A4B-433D-9EC6-A53CB294476E}" destId="{BA7B9C95-6538-4CE2-94DB-87411A859806}" srcOrd="4" destOrd="0" presId="urn:microsoft.com/office/officeart/2005/8/layout/target2"/>
    <dgm:cxn modelId="{1259288B-2EB9-5749-8F11-D6C46E6251B5}" type="presParOf" srcId="{ECBAA5A1-2A4B-433D-9EC6-A53CB294476E}" destId="{9F3221D1-61CC-44B3-8702-130A76D3E84E}" srcOrd="5" destOrd="0" presId="urn:microsoft.com/office/officeart/2005/8/layout/target2"/>
    <dgm:cxn modelId="{4CB8D4EB-DF3C-1749-B30E-D3B432FFE107}" type="presParOf" srcId="{ECBAA5A1-2A4B-433D-9EC6-A53CB294476E}" destId="{1AE8F48F-83C8-0B46-A0AC-EE8B56901BC1}" srcOrd="6" destOrd="0" presId="urn:microsoft.com/office/officeart/2005/8/layout/target2"/>
    <dgm:cxn modelId="{9CB346AF-8B68-FF4E-ACAC-EB18D170EC74}" type="presParOf" srcId="{ECBAA5A1-2A4B-433D-9EC6-A53CB294476E}" destId="{F490C870-73CC-574E-9D75-6BF8C1ABF336}" srcOrd="7" destOrd="0" presId="urn:microsoft.com/office/officeart/2005/8/layout/target2"/>
    <dgm:cxn modelId="{F9722077-1E1C-3742-B1C2-3645162C4B22}" type="presParOf" srcId="{ECBAA5A1-2A4B-433D-9EC6-A53CB294476E}" destId="{EB7723D8-6E40-4BEE-A0E6-224C79AFF279}" srcOrd="8" destOrd="0" presId="urn:microsoft.com/office/officeart/2005/8/layout/targe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40F842-1FA8-4765-88E9-306EE4670126}" type="doc">
      <dgm:prSet loTypeId="urn:microsoft.com/office/officeart/2005/8/layout/chevron1" loCatId="process" qsTypeId="urn:microsoft.com/office/officeart/2005/8/quickstyle/simple1" qsCatId="simple" csTypeId="urn:microsoft.com/office/officeart/2005/8/colors/accent1_2" csCatId="accent1" phldr="1"/>
      <dgm:spPr/>
    </dgm:pt>
    <dgm:pt modelId="{5D726747-553E-408C-B49A-DE6C623ACAF0}">
      <dgm:prSet phldrT="[Text]"/>
      <dgm:spPr/>
      <dgm:t>
        <a:bodyPr/>
        <a:lstStyle/>
        <a:p>
          <a:r>
            <a:rPr lang="en-US" dirty="0"/>
            <a:t>Create Online Account at www.iaem.com</a:t>
          </a:r>
        </a:p>
      </dgm:t>
    </dgm:pt>
    <dgm:pt modelId="{9CC398A8-7EB3-4368-AE01-BC6D0F276025}" type="parTrans" cxnId="{D86DF4F5-11A3-48E2-B852-3BDB1A4E6C98}">
      <dgm:prSet/>
      <dgm:spPr/>
      <dgm:t>
        <a:bodyPr/>
        <a:lstStyle/>
        <a:p>
          <a:endParaRPr lang="en-US"/>
        </a:p>
      </dgm:t>
    </dgm:pt>
    <dgm:pt modelId="{DE809A8F-3829-4C34-A18E-10381A95A8F7}" type="sibTrans" cxnId="{D86DF4F5-11A3-48E2-B852-3BDB1A4E6C98}">
      <dgm:prSet/>
      <dgm:spPr/>
      <dgm:t>
        <a:bodyPr/>
        <a:lstStyle/>
        <a:p>
          <a:endParaRPr lang="en-US"/>
        </a:p>
      </dgm:t>
    </dgm:pt>
    <dgm:pt modelId="{BE27DFBE-C6DE-4836-BA41-CD5428627171}">
      <dgm:prSet phldrT="[Text]"/>
      <dgm:spPr/>
      <dgm:t>
        <a:bodyPr/>
        <a:lstStyle/>
        <a:p>
          <a:r>
            <a:rPr lang="en-US" dirty="0"/>
            <a:t>Notice Sent to Candidate</a:t>
          </a:r>
        </a:p>
      </dgm:t>
    </dgm:pt>
    <dgm:pt modelId="{FE4F5B3B-6C71-464F-8F5B-7AB1CAA202FE}" type="parTrans" cxnId="{FD500E0C-CDCB-4877-B9A1-1860B7D317BE}">
      <dgm:prSet/>
      <dgm:spPr/>
      <dgm:t>
        <a:bodyPr/>
        <a:lstStyle/>
        <a:p>
          <a:endParaRPr lang="en-US"/>
        </a:p>
      </dgm:t>
    </dgm:pt>
    <dgm:pt modelId="{3E29C2F0-8B7D-40B4-9FA8-8307EE358325}" type="sibTrans" cxnId="{FD500E0C-CDCB-4877-B9A1-1860B7D317BE}">
      <dgm:prSet/>
      <dgm:spPr/>
      <dgm:t>
        <a:bodyPr/>
        <a:lstStyle/>
        <a:p>
          <a:endParaRPr lang="en-US"/>
        </a:p>
      </dgm:t>
    </dgm:pt>
    <dgm:pt modelId="{E3DE948A-CA34-4940-BFFB-91B1C59B0340}">
      <dgm:prSet phldrT="[Text]"/>
      <dgm:spPr/>
      <dgm:t>
        <a:bodyPr/>
        <a:lstStyle/>
        <a:p>
          <a:r>
            <a:rPr lang="en-US" dirty="0"/>
            <a:t>Pay Certification Fees</a:t>
          </a:r>
        </a:p>
      </dgm:t>
    </dgm:pt>
    <dgm:pt modelId="{3AD6EED7-4970-44C2-9AFC-3A86F2267861}" type="parTrans" cxnId="{463D2049-3D83-4A6B-9AE2-572A00BE8F1D}">
      <dgm:prSet/>
      <dgm:spPr/>
      <dgm:t>
        <a:bodyPr/>
        <a:lstStyle/>
        <a:p>
          <a:endParaRPr lang="en-US"/>
        </a:p>
      </dgm:t>
    </dgm:pt>
    <dgm:pt modelId="{99F89863-4906-454D-A14A-42A15F625BB9}" type="sibTrans" cxnId="{463D2049-3D83-4A6B-9AE2-572A00BE8F1D}">
      <dgm:prSet/>
      <dgm:spPr/>
      <dgm:t>
        <a:bodyPr/>
        <a:lstStyle/>
        <a:p>
          <a:endParaRPr lang="en-US"/>
        </a:p>
      </dgm:t>
    </dgm:pt>
    <dgm:pt modelId="{4FD2F49B-1387-4DE5-A7F1-F964971A3A78}">
      <dgm:prSet phldrT="[Text]"/>
      <dgm:spPr/>
      <dgm:t>
        <a:bodyPr/>
        <a:lstStyle/>
        <a:p>
          <a:r>
            <a:rPr lang="en-US" dirty="0"/>
            <a:t>Submit Application </a:t>
          </a:r>
          <a:br>
            <a:rPr lang="en-US" dirty="0"/>
          </a:br>
          <a:r>
            <a:rPr lang="en-US" dirty="0"/>
            <a:t>&amp; </a:t>
          </a:r>
          <a:br>
            <a:rPr lang="en-US" dirty="0"/>
          </a:br>
          <a:r>
            <a:rPr lang="en-US" dirty="0"/>
            <a:t>Take Exam</a:t>
          </a:r>
        </a:p>
      </dgm:t>
    </dgm:pt>
    <dgm:pt modelId="{9DC59565-02A8-4AF8-9BBE-D0ACB59107DB}" type="parTrans" cxnId="{D804E564-7641-4449-A338-60E9296ECEF1}">
      <dgm:prSet/>
      <dgm:spPr/>
      <dgm:t>
        <a:bodyPr/>
        <a:lstStyle/>
        <a:p>
          <a:endParaRPr lang="en-US"/>
        </a:p>
      </dgm:t>
    </dgm:pt>
    <dgm:pt modelId="{20BFB28A-2EE6-4944-B130-ADF9F2B916D5}" type="sibTrans" cxnId="{D804E564-7641-4449-A338-60E9296ECEF1}">
      <dgm:prSet/>
      <dgm:spPr/>
      <dgm:t>
        <a:bodyPr/>
        <a:lstStyle/>
        <a:p>
          <a:endParaRPr lang="en-US"/>
        </a:p>
      </dgm:t>
    </dgm:pt>
    <dgm:pt modelId="{0BF97331-86CF-4A7D-A29A-1F2ED365A398}">
      <dgm:prSet phldrT="[Text]"/>
      <dgm:spPr/>
      <dgm:t>
        <a:bodyPr/>
        <a:lstStyle/>
        <a:p>
          <a:r>
            <a:rPr lang="en-US" dirty="0"/>
            <a:t>Commission Review</a:t>
          </a:r>
        </a:p>
      </dgm:t>
    </dgm:pt>
    <dgm:pt modelId="{EA396E9B-553B-4724-BCEB-CC566FEAFD94}" type="parTrans" cxnId="{6B715E07-C536-4D58-AF10-3A6F182A0670}">
      <dgm:prSet/>
      <dgm:spPr/>
      <dgm:t>
        <a:bodyPr/>
        <a:lstStyle/>
        <a:p>
          <a:endParaRPr lang="en-US"/>
        </a:p>
      </dgm:t>
    </dgm:pt>
    <dgm:pt modelId="{891A1FAF-D038-4BC6-BB40-AF5BC97DE589}" type="sibTrans" cxnId="{6B715E07-C536-4D58-AF10-3A6F182A0670}">
      <dgm:prSet/>
      <dgm:spPr/>
      <dgm:t>
        <a:bodyPr/>
        <a:lstStyle/>
        <a:p>
          <a:endParaRPr lang="en-US"/>
        </a:p>
      </dgm:t>
    </dgm:pt>
    <dgm:pt modelId="{8B5937EC-0950-4139-B38E-BD6E4A00C131}" type="pres">
      <dgm:prSet presAssocID="{6A40F842-1FA8-4765-88E9-306EE4670126}" presName="Name0" presStyleCnt="0">
        <dgm:presLayoutVars>
          <dgm:dir/>
          <dgm:animLvl val="lvl"/>
          <dgm:resizeHandles val="exact"/>
        </dgm:presLayoutVars>
      </dgm:prSet>
      <dgm:spPr/>
    </dgm:pt>
    <dgm:pt modelId="{E43D373C-1F48-45FE-BE2A-9B98AB9EC80E}" type="pres">
      <dgm:prSet presAssocID="{5D726747-553E-408C-B49A-DE6C623ACAF0}" presName="parTxOnly" presStyleLbl="node1" presStyleIdx="0" presStyleCnt="5">
        <dgm:presLayoutVars>
          <dgm:chMax val="0"/>
          <dgm:chPref val="0"/>
          <dgm:bulletEnabled val="1"/>
        </dgm:presLayoutVars>
      </dgm:prSet>
      <dgm:spPr/>
    </dgm:pt>
    <dgm:pt modelId="{55F8764D-7261-4C69-80A1-74A4771A4F8F}" type="pres">
      <dgm:prSet presAssocID="{DE809A8F-3829-4C34-A18E-10381A95A8F7}" presName="parTxOnlySpace" presStyleCnt="0"/>
      <dgm:spPr/>
    </dgm:pt>
    <dgm:pt modelId="{F817F4E6-4142-4A4C-B293-A6DDDB3AC4CD}" type="pres">
      <dgm:prSet presAssocID="{E3DE948A-CA34-4940-BFFB-91B1C59B0340}" presName="parTxOnly" presStyleLbl="node1" presStyleIdx="1" presStyleCnt="5">
        <dgm:presLayoutVars>
          <dgm:chMax val="0"/>
          <dgm:chPref val="0"/>
          <dgm:bulletEnabled val="1"/>
        </dgm:presLayoutVars>
      </dgm:prSet>
      <dgm:spPr/>
    </dgm:pt>
    <dgm:pt modelId="{0876D931-37BF-4597-B8B6-1EE1F6230B44}" type="pres">
      <dgm:prSet presAssocID="{99F89863-4906-454D-A14A-42A15F625BB9}" presName="parTxOnlySpace" presStyleCnt="0"/>
      <dgm:spPr/>
    </dgm:pt>
    <dgm:pt modelId="{4DBEA600-78A0-4CF4-8E17-1E0F1D47FF1C}" type="pres">
      <dgm:prSet presAssocID="{4FD2F49B-1387-4DE5-A7F1-F964971A3A78}" presName="parTxOnly" presStyleLbl="node1" presStyleIdx="2" presStyleCnt="5">
        <dgm:presLayoutVars>
          <dgm:chMax val="0"/>
          <dgm:chPref val="0"/>
          <dgm:bulletEnabled val="1"/>
        </dgm:presLayoutVars>
      </dgm:prSet>
      <dgm:spPr/>
    </dgm:pt>
    <dgm:pt modelId="{C8AA4B30-B596-489C-9537-8A3174C88EA4}" type="pres">
      <dgm:prSet presAssocID="{20BFB28A-2EE6-4944-B130-ADF9F2B916D5}" presName="parTxOnlySpace" presStyleCnt="0"/>
      <dgm:spPr/>
    </dgm:pt>
    <dgm:pt modelId="{6250BA43-9291-4009-96D4-A550D4B33149}" type="pres">
      <dgm:prSet presAssocID="{0BF97331-86CF-4A7D-A29A-1F2ED365A398}" presName="parTxOnly" presStyleLbl="node1" presStyleIdx="3" presStyleCnt="5">
        <dgm:presLayoutVars>
          <dgm:chMax val="0"/>
          <dgm:chPref val="0"/>
          <dgm:bulletEnabled val="1"/>
        </dgm:presLayoutVars>
      </dgm:prSet>
      <dgm:spPr/>
    </dgm:pt>
    <dgm:pt modelId="{02B731C2-4493-4C0B-A515-83FC763AB2AB}" type="pres">
      <dgm:prSet presAssocID="{891A1FAF-D038-4BC6-BB40-AF5BC97DE589}" presName="parTxOnlySpace" presStyleCnt="0"/>
      <dgm:spPr/>
    </dgm:pt>
    <dgm:pt modelId="{61BCA480-56E7-442D-9961-2279CF225D4B}" type="pres">
      <dgm:prSet presAssocID="{BE27DFBE-C6DE-4836-BA41-CD5428627171}" presName="parTxOnly" presStyleLbl="node1" presStyleIdx="4" presStyleCnt="5">
        <dgm:presLayoutVars>
          <dgm:chMax val="0"/>
          <dgm:chPref val="0"/>
          <dgm:bulletEnabled val="1"/>
        </dgm:presLayoutVars>
      </dgm:prSet>
      <dgm:spPr/>
    </dgm:pt>
  </dgm:ptLst>
  <dgm:cxnLst>
    <dgm:cxn modelId="{6B715E07-C536-4D58-AF10-3A6F182A0670}" srcId="{6A40F842-1FA8-4765-88E9-306EE4670126}" destId="{0BF97331-86CF-4A7D-A29A-1F2ED365A398}" srcOrd="3" destOrd="0" parTransId="{EA396E9B-553B-4724-BCEB-CC566FEAFD94}" sibTransId="{891A1FAF-D038-4BC6-BB40-AF5BC97DE589}"/>
    <dgm:cxn modelId="{FD500E0C-CDCB-4877-B9A1-1860B7D317BE}" srcId="{6A40F842-1FA8-4765-88E9-306EE4670126}" destId="{BE27DFBE-C6DE-4836-BA41-CD5428627171}" srcOrd="4" destOrd="0" parTransId="{FE4F5B3B-6C71-464F-8F5B-7AB1CAA202FE}" sibTransId="{3E29C2F0-8B7D-40B4-9FA8-8307EE358325}"/>
    <dgm:cxn modelId="{84B43C35-C555-9643-A8CF-1B0BB3E83222}" type="presOf" srcId="{0BF97331-86CF-4A7D-A29A-1F2ED365A398}" destId="{6250BA43-9291-4009-96D4-A550D4B33149}" srcOrd="0" destOrd="0" presId="urn:microsoft.com/office/officeart/2005/8/layout/chevron1"/>
    <dgm:cxn modelId="{463D2049-3D83-4A6B-9AE2-572A00BE8F1D}" srcId="{6A40F842-1FA8-4765-88E9-306EE4670126}" destId="{E3DE948A-CA34-4940-BFFB-91B1C59B0340}" srcOrd="1" destOrd="0" parTransId="{3AD6EED7-4970-44C2-9AFC-3A86F2267861}" sibTransId="{99F89863-4906-454D-A14A-42A15F625BB9}"/>
    <dgm:cxn modelId="{2BE7AF49-A127-B44D-B3B4-E09757CCCD56}" type="presOf" srcId="{5D726747-553E-408C-B49A-DE6C623ACAF0}" destId="{E43D373C-1F48-45FE-BE2A-9B98AB9EC80E}" srcOrd="0" destOrd="0" presId="urn:microsoft.com/office/officeart/2005/8/layout/chevron1"/>
    <dgm:cxn modelId="{52DB5A4B-85A8-3C4D-9646-68404A94D244}" type="presOf" srcId="{BE27DFBE-C6DE-4836-BA41-CD5428627171}" destId="{61BCA480-56E7-442D-9961-2279CF225D4B}" srcOrd="0" destOrd="0" presId="urn:microsoft.com/office/officeart/2005/8/layout/chevron1"/>
    <dgm:cxn modelId="{D804E564-7641-4449-A338-60E9296ECEF1}" srcId="{6A40F842-1FA8-4765-88E9-306EE4670126}" destId="{4FD2F49B-1387-4DE5-A7F1-F964971A3A78}" srcOrd="2" destOrd="0" parTransId="{9DC59565-02A8-4AF8-9BBE-D0ACB59107DB}" sibTransId="{20BFB28A-2EE6-4944-B130-ADF9F2B916D5}"/>
    <dgm:cxn modelId="{9273A889-B6E1-D14C-BDD8-3232C9BBA607}" type="presOf" srcId="{6A40F842-1FA8-4765-88E9-306EE4670126}" destId="{8B5937EC-0950-4139-B38E-BD6E4A00C131}" srcOrd="0" destOrd="0" presId="urn:microsoft.com/office/officeart/2005/8/layout/chevron1"/>
    <dgm:cxn modelId="{A66982ED-22BA-5B4A-9C71-8767ECE37E07}" type="presOf" srcId="{E3DE948A-CA34-4940-BFFB-91B1C59B0340}" destId="{F817F4E6-4142-4A4C-B293-A6DDDB3AC4CD}" srcOrd="0" destOrd="0" presId="urn:microsoft.com/office/officeart/2005/8/layout/chevron1"/>
    <dgm:cxn modelId="{D86DF4F5-11A3-48E2-B852-3BDB1A4E6C98}" srcId="{6A40F842-1FA8-4765-88E9-306EE4670126}" destId="{5D726747-553E-408C-B49A-DE6C623ACAF0}" srcOrd="0" destOrd="0" parTransId="{9CC398A8-7EB3-4368-AE01-BC6D0F276025}" sibTransId="{DE809A8F-3829-4C34-A18E-10381A95A8F7}"/>
    <dgm:cxn modelId="{36FB9FFF-53F9-0A4E-A1DF-0D36334B2BE4}" type="presOf" srcId="{4FD2F49B-1387-4DE5-A7F1-F964971A3A78}" destId="{4DBEA600-78A0-4CF4-8E17-1E0F1D47FF1C}" srcOrd="0" destOrd="0" presId="urn:microsoft.com/office/officeart/2005/8/layout/chevron1"/>
    <dgm:cxn modelId="{D4479FD8-4910-6F43-93FE-B04A4D50B304}" type="presParOf" srcId="{8B5937EC-0950-4139-B38E-BD6E4A00C131}" destId="{E43D373C-1F48-45FE-BE2A-9B98AB9EC80E}" srcOrd="0" destOrd="0" presId="urn:microsoft.com/office/officeart/2005/8/layout/chevron1"/>
    <dgm:cxn modelId="{6F33E56A-CE12-6D44-BC7E-618C98F16085}" type="presParOf" srcId="{8B5937EC-0950-4139-B38E-BD6E4A00C131}" destId="{55F8764D-7261-4C69-80A1-74A4771A4F8F}" srcOrd="1" destOrd="0" presId="urn:microsoft.com/office/officeart/2005/8/layout/chevron1"/>
    <dgm:cxn modelId="{422E56FA-244D-0149-9AAE-D212A7245BDA}" type="presParOf" srcId="{8B5937EC-0950-4139-B38E-BD6E4A00C131}" destId="{F817F4E6-4142-4A4C-B293-A6DDDB3AC4CD}" srcOrd="2" destOrd="0" presId="urn:microsoft.com/office/officeart/2005/8/layout/chevron1"/>
    <dgm:cxn modelId="{D1337F40-2CEA-024B-BE1F-8047C4A5A7EE}" type="presParOf" srcId="{8B5937EC-0950-4139-B38E-BD6E4A00C131}" destId="{0876D931-37BF-4597-B8B6-1EE1F6230B44}" srcOrd="3" destOrd="0" presId="urn:microsoft.com/office/officeart/2005/8/layout/chevron1"/>
    <dgm:cxn modelId="{82F7F877-0C89-FE4E-9031-B3CF959F2841}" type="presParOf" srcId="{8B5937EC-0950-4139-B38E-BD6E4A00C131}" destId="{4DBEA600-78A0-4CF4-8E17-1E0F1D47FF1C}" srcOrd="4" destOrd="0" presId="urn:microsoft.com/office/officeart/2005/8/layout/chevron1"/>
    <dgm:cxn modelId="{F299CCEA-7A73-1348-97EC-29E76CE60E1C}" type="presParOf" srcId="{8B5937EC-0950-4139-B38E-BD6E4A00C131}" destId="{C8AA4B30-B596-489C-9537-8A3174C88EA4}" srcOrd="5" destOrd="0" presId="urn:microsoft.com/office/officeart/2005/8/layout/chevron1"/>
    <dgm:cxn modelId="{9D63DAC9-3CD8-3F4E-B44C-6E1C11C71319}" type="presParOf" srcId="{8B5937EC-0950-4139-B38E-BD6E4A00C131}" destId="{6250BA43-9291-4009-96D4-A550D4B33149}" srcOrd="6" destOrd="0" presId="urn:microsoft.com/office/officeart/2005/8/layout/chevron1"/>
    <dgm:cxn modelId="{5E96EA8C-4BA3-7E40-B02C-A9544A60ADE3}" type="presParOf" srcId="{8B5937EC-0950-4139-B38E-BD6E4A00C131}" destId="{02B731C2-4493-4C0B-A515-83FC763AB2AB}" srcOrd="7" destOrd="0" presId="urn:microsoft.com/office/officeart/2005/8/layout/chevron1"/>
    <dgm:cxn modelId="{82826BD2-0B2D-EB43-986E-E0C4E9F34D55}" type="presParOf" srcId="{8B5937EC-0950-4139-B38E-BD6E4A00C131}" destId="{61BCA480-56E7-442D-9961-2279CF225D4B}" srcOrd="8" destOrd="0" presId="urn:microsoft.com/office/officeart/2005/8/layout/chevron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A40F842-1FA8-4765-88E9-306EE4670126}" type="doc">
      <dgm:prSet loTypeId="urn:microsoft.com/office/officeart/2005/8/layout/chevron1" loCatId="process" qsTypeId="urn:microsoft.com/office/officeart/2005/8/quickstyle/simple1" qsCatId="simple" csTypeId="urn:microsoft.com/office/officeart/2005/8/colors/accent1_2" csCatId="accent1" phldr="1"/>
      <dgm:spPr/>
    </dgm:pt>
    <dgm:pt modelId="{5D726747-553E-408C-B49A-DE6C623ACAF0}">
      <dgm:prSet phldrT="[Text]"/>
      <dgm:spPr/>
      <dgm:t>
        <a:bodyPr/>
        <a:lstStyle/>
        <a:p>
          <a:r>
            <a:rPr lang="en-US" dirty="0"/>
            <a:t>Candidate receives notice of resubmission</a:t>
          </a:r>
        </a:p>
      </dgm:t>
    </dgm:pt>
    <dgm:pt modelId="{9CC398A8-7EB3-4368-AE01-BC6D0F276025}" type="parTrans" cxnId="{D86DF4F5-11A3-48E2-B852-3BDB1A4E6C98}">
      <dgm:prSet/>
      <dgm:spPr/>
      <dgm:t>
        <a:bodyPr/>
        <a:lstStyle/>
        <a:p>
          <a:endParaRPr lang="en-US"/>
        </a:p>
      </dgm:t>
    </dgm:pt>
    <dgm:pt modelId="{DE809A8F-3829-4C34-A18E-10381A95A8F7}" type="sibTrans" cxnId="{D86DF4F5-11A3-48E2-B852-3BDB1A4E6C98}">
      <dgm:prSet/>
      <dgm:spPr/>
      <dgm:t>
        <a:bodyPr/>
        <a:lstStyle/>
        <a:p>
          <a:endParaRPr lang="en-US"/>
        </a:p>
      </dgm:t>
    </dgm:pt>
    <dgm:pt modelId="{BE27DFBE-C6DE-4836-BA41-CD5428627171}">
      <dgm:prSet phldrT="[Text]"/>
      <dgm:spPr/>
      <dgm:t>
        <a:bodyPr/>
        <a:lstStyle/>
        <a:p>
          <a:r>
            <a:rPr lang="en-US" dirty="0"/>
            <a:t>Appeals Process (if elected to by the Candidate)</a:t>
          </a:r>
        </a:p>
      </dgm:t>
    </dgm:pt>
    <dgm:pt modelId="{FE4F5B3B-6C71-464F-8F5B-7AB1CAA202FE}" type="parTrans" cxnId="{FD500E0C-CDCB-4877-B9A1-1860B7D317BE}">
      <dgm:prSet/>
      <dgm:spPr/>
      <dgm:t>
        <a:bodyPr/>
        <a:lstStyle/>
        <a:p>
          <a:endParaRPr lang="en-US"/>
        </a:p>
      </dgm:t>
    </dgm:pt>
    <dgm:pt modelId="{3E29C2F0-8B7D-40B4-9FA8-8307EE358325}" type="sibTrans" cxnId="{FD500E0C-CDCB-4877-B9A1-1860B7D317BE}">
      <dgm:prSet/>
      <dgm:spPr/>
      <dgm:t>
        <a:bodyPr/>
        <a:lstStyle/>
        <a:p>
          <a:endParaRPr lang="en-US"/>
        </a:p>
      </dgm:t>
    </dgm:pt>
    <dgm:pt modelId="{E3DE948A-CA34-4940-BFFB-91B1C59B0340}">
      <dgm:prSet phldrT="[Text]"/>
      <dgm:spPr/>
      <dgm:t>
        <a:bodyPr/>
        <a:lstStyle/>
        <a:p>
          <a:r>
            <a:rPr lang="en-US" dirty="0"/>
            <a:t>Candidate </a:t>
          </a:r>
          <a:r>
            <a:rPr lang="en-US"/>
            <a:t>submits resubmission application within </a:t>
          </a:r>
          <a:r>
            <a:rPr lang="en-US" dirty="0"/>
            <a:t>90 days</a:t>
          </a:r>
        </a:p>
      </dgm:t>
    </dgm:pt>
    <dgm:pt modelId="{3AD6EED7-4970-44C2-9AFC-3A86F2267861}" type="parTrans" cxnId="{463D2049-3D83-4A6B-9AE2-572A00BE8F1D}">
      <dgm:prSet/>
      <dgm:spPr/>
      <dgm:t>
        <a:bodyPr/>
        <a:lstStyle/>
        <a:p>
          <a:endParaRPr lang="en-US"/>
        </a:p>
      </dgm:t>
    </dgm:pt>
    <dgm:pt modelId="{99F89863-4906-454D-A14A-42A15F625BB9}" type="sibTrans" cxnId="{463D2049-3D83-4A6B-9AE2-572A00BE8F1D}">
      <dgm:prSet/>
      <dgm:spPr/>
      <dgm:t>
        <a:bodyPr/>
        <a:lstStyle/>
        <a:p>
          <a:endParaRPr lang="en-US"/>
        </a:p>
      </dgm:t>
    </dgm:pt>
    <dgm:pt modelId="{4FD2F49B-1387-4DE5-A7F1-F964971A3A78}">
      <dgm:prSet phldrT="[Text]"/>
      <dgm:spPr/>
      <dgm:t>
        <a:bodyPr/>
        <a:lstStyle/>
        <a:p>
          <a:r>
            <a:rPr lang="en-US" dirty="0"/>
            <a:t>Commission Reviews</a:t>
          </a:r>
        </a:p>
      </dgm:t>
    </dgm:pt>
    <dgm:pt modelId="{9DC59565-02A8-4AF8-9BBE-D0ACB59107DB}" type="parTrans" cxnId="{D804E564-7641-4449-A338-60E9296ECEF1}">
      <dgm:prSet/>
      <dgm:spPr/>
      <dgm:t>
        <a:bodyPr/>
        <a:lstStyle/>
        <a:p>
          <a:endParaRPr lang="en-US"/>
        </a:p>
      </dgm:t>
    </dgm:pt>
    <dgm:pt modelId="{20BFB28A-2EE6-4944-B130-ADF9F2B916D5}" type="sibTrans" cxnId="{D804E564-7641-4449-A338-60E9296ECEF1}">
      <dgm:prSet/>
      <dgm:spPr/>
      <dgm:t>
        <a:bodyPr/>
        <a:lstStyle/>
        <a:p>
          <a:endParaRPr lang="en-US"/>
        </a:p>
      </dgm:t>
    </dgm:pt>
    <dgm:pt modelId="{0BF97331-86CF-4A7D-A29A-1F2ED365A398}">
      <dgm:prSet phldrT="[Text]"/>
      <dgm:spPr/>
      <dgm:t>
        <a:bodyPr/>
        <a:lstStyle/>
        <a:p>
          <a:r>
            <a:rPr lang="en-US" dirty="0"/>
            <a:t>Notice Sent to Candidate</a:t>
          </a:r>
        </a:p>
      </dgm:t>
    </dgm:pt>
    <dgm:pt modelId="{EA396E9B-553B-4724-BCEB-CC566FEAFD94}" type="parTrans" cxnId="{6B715E07-C536-4D58-AF10-3A6F182A0670}">
      <dgm:prSet/>
      <dgm:spPr/>
      <dgm:t>
        <a:bodyPr/>
        <a:lstStyle/>
        <a:p>
          <a:endParaRPr lang="en-US"/>
        </a:p>
      </dgm:t>
    </dgm:pt>
    <dgm:pt modelId="{891A1FAF-D038-4BC6-BB40-AF5BC97DE589}" type="sibTrans" cxnId="{6B715E07-C536-4D58-AF10-3A6F182A0670}">
      <dgm:prSet/>
      <dgm:spPr/>
      <dgm:t>
        <a:bodyPr/>
        <a:lstStyle/>
        <a:p>
          <a:endParaRPr lang="en-US"/>
        </a:p>
      </dgm:t>
    </dgm:pt>
    <dgm:pt modelId="{8B5937EC-0950-4139-B38E-BD6E4A00C131}" type="pres">
      <dgm:prSet presAssocID="{6A40F842-1FA8-4765-88E9-306EE4670126}" presName="Name0" presStyleCnt="0">
        <dgm:presLayoutVars>
          <dgm:dir/>
          <dgm:animLvl val="lvl"/>
          <dgm:resizeHandles val="exact"/>
        </dgm:presLayoutVars>
      </dgm:prSet>
      <dgm:spPr/>
    </dgm:pt>
    <dgm:pt modelId="{E43D373C-1F48-45FE-BE2A-9B98AB9EC80E}" type="pres">
      <dgm:prSet presAssocID="{5D726747-553E-408C-B49A-DE6C623ACAF0}" presName="parTxOnly" presStyleLbl="node1" presStyleIdx="0" presStyleCnt="5">
        <dgm:presLayoutVars>
          <dgm:chMax val="0"/>
          <dgm:chPref val="0"/>
          <dgm:bulletEnabled val="1"/>
        </dgm:presLayoutVars>
      </dgm:prSet>
      <dgm:spPr/>
    </dgm:pt>
    <dgm:pt modelId="{55F8764D-7261-4C69-80A1-74A4771A4F8F}" type="pres">
      <dgm:prSet presAssocID="{DE809A8F-3829-4C34-A18E-10381A95A8F7}" presName="parTxOnlySpace" presStyleCnt="0"/>
      <dgm:spPr/>
    </dgm:pt>
    <dgm:pt modelId="{F817F4E6-4142-4A4C-B293-A6DDDB3AC4CD}" type="pres">
      <dgm:prSet presAssocID="{E3DE948A-CA34-4940-BFFB-91B1C59B0340}" presName="parTxOnly" presStyleLbl="node1" presStyleIdx="1" presStyleCnt="5">
        <dgm:presLayoutVars>
          <dgm:chMax val="0"/>
          <dgm:chPref val="0"/>
          <dgm:bulletEnabled val="1"/>
        </dgm:presLayoutVars>
      </dgm:prSet>
      <dgm:spPr/>
    </dgm:pt>
    <dgm:pt modelId="{0876D931-37BF-4597-B8B6-1EE1F6230B44}" type="pres">
      <dgm:prSet presAssocID="{99F89863-4906-454D-A14A-42A15F625BB9}" presName="parTxOnlySpace" presStyleCnt="0"/>
      <dgm:spPr/>
    </dgm:pt>
    <dgm:pt modelId="{4DBEA600-78A0-4CF4-8E17-1E0F1D47FF1C}" type="pres">
      <dgm:prSet presAssocID="{4FD2F49B-1387-4DE5-A7F1-F964971A3A78}" presName="parTxOnly" presStyleLbl="node1" presStyleIdx="2" presStyleCnt="5">
        <dgm:presLayoutVars>
          <dgm:chMax val="0"/>
          <dgm:chPref val="0"/>
          <dgm:bulletEnabled val="1"/>
        </dgm:presLayoutVars>
      </dgm:prSet>
      <dgm:spPr/>
    </dgm:pt>
    <dgm:pt modelId="{C8AA4B30-B596-489C-9537-8A3174C88EA4}" type="pres">
      <dgm:prSet presAssocID="{20BFB28A-2EE6-4944-B130-ADF9F2B916D5}" presName="parTxOnlySpace" presStyleCnt="0"/>
      <dgm:spPr/>
    </dgm:pt>
    <dgm:pt modelId="{6250BA43-9291-4009-96D4-A550D4B33149}" type="pres">
      <dgm:prSet presAssocID="{0BF97331-86CF-4A7D-A29A-1F2ED365A398}" presName="parTxOnly" presStyleLbl="node1" presStyleIdx="3" presStyleCnt="5">
        <dgm:presLayoutVars>
          <dgm:chMax val="0"/>
          <dgm:chPref val="0"/>
          <dgm:bulletEnabled val="1"/>
        </dgm:presLayoutVars>
      </dgm:prSet>
      <dgm:spPr/>
    </dgm:pt>
    <dgm:pt modelId="{02B731C2-4493-4C0B-A515-83FC763AB2AB}" type="pres">
      <dgm:prSet presAssocID="{891A1FAF-D038-4BC6-BB40-AF5BC97DE589}" presName="parTxOnlySpace" presStyleCnt="0"/>
      <dgm:spPr/>
    </dgm:pt>
    <dgm:pt modelId="{61BCA480-56E7-442D-9961-2279CF225D4B}" type="pres">
      <dgm:prSet presAssocID="{BE27DFBE-C6DE-4836-BA41-CD5428627171}" presName="parTxOnly" presStyleLbl="node1" presStyleIdx="4" presStyleCnt="5">
        <dgm:presLayoutVars>
          <dgm:chMax val="0"/>
          <dgm:chPref val="0"/>
          <dgm:bulletEnabled val="1"/>
        </dgm:presLayoutVars>
      </dgm:prSet>
      <dgm:spPr/>
    </dgm:pt>
  </dgm:ptLst>
  <dgm:cxnLst>
    <dgm:cxn modelId="{6B715E07-C536-4D58-AF10-3A6F182A0670}" srcId="{6A40F842-1FA8-4765-88E9-306EE4670126}" destId="{0BF97331-86CF-4A7D-A29A-1F2ED365A398}" srcOrd="3" destOrd="0" parTransId="{EA396E9B-553B-4724-BCEB-CC566FEAFD94}" sibTransId="{891A1FAF-D038-4BC6-BB40-AF5BC97DE589}"/>
    <dgm:cxn modelId="{C46ED107-6CF8-E441-A72B-E7105CDA4ED2}" type="presOf" srcId="{4FD2F49B-1387-4DE5-A7F1-F964971A3A78}" destId="{4DBEA600-78A0-4CF4-8E17-1E0F1D47FF1C}" srcOrd="0" destOrd="0" presId="urn:microsoft.com/office/officeart/2005/8/layout/chevron1"/>
    <dgm:cxn modelId="{FD500E0C-CDCB-4877-B9A1-1860B7D317BE}" srcId="{6A40F842-1FA8-4765-88E9-306EE4670126}" destId="{BE27DFBE-C6DE-4836-BA41-CD5428627171}" srcOrd="4" destOrd="0" parTransId="{FE4F5B3B-6C71-464F-8F5B-7AB1CAA202FE}" sibTransId="{3E29C2F0-8B7D-40B4-9FA8-8307EE358325}"/>
    <dgm:cxn modelId="{2F815F20-A5AA-3E42-AF78-F9576E29F2E7}" type="presOf" srcId="{0BF97331-86CF-4A7D-A29A-1F2ED365A398}" destId="{6250BA43-9291-4009-96D4-A550D4B33149}" srcOrd="0" destOrd="0" presId="urn:microsoft.com/office/officeart/2005/8/layout/chevron1"/>
    <dgm:cxn modelId="{463D2049-3D83-4A6B-9AE2-572A00BE8F1D}" srcId="{6A40F842-1FA8-4765-88E9-306EE4670126}" destId="{E3DE948A-CA34-4940-BFFB-91B1C59B0340}" srcOrd="1" destOrd="0" parTransId="{3AD6EED7-4970-44C2-9AFC-3A86F2267861}" sibTransId="{99F89863-4906-454D-A14A-42A15F625BB9}"/>
    <dgm:cxn modelId="{D804E564-7641-4449-A338-60E9296ECEF1}" srcId="{6A40F842-1FA8-4765-88E9-306EE4670126}" destId="{4FD2F49B-1387-4DE5-A7F1-F964971A3A78}" srcOrd="2" destOrd="0" parTransId="{9DC59565-02A8-4AF8-9BBE-D0ACB59107DB}" sibTransId="{20BFB28A-2EE6-4944-B130-ADF9F2B916D5}"/>
    <dgm:cxn modelId="{6568869E-C992-F346-96B2-37BFF30C2FFC}" type="presOf" srcId="{E3DE948A-CA34-4940-BFFB-91B1C59B0340}" destId="{F817F4E6-4142-4A4C-B293-A6DDDB3AC4CD}" srcOrd="0" destOrd="0" presId="urn:microsoft.com/office/officeart/2005/8/layout/chevron1"/>
    <dgm:cxn modelId="{69CB76A2-E138-684C-9CAC-EEC333A19E38}" type="presOf" srcId="{5D726747-553E-408C-B49A-DE6C623ACAF0}" destId="{E43D373C-1F48-45FE-BE2A-9B98AB9EC80E}" srcOrd="0" destOrd="0" presId="urn:microsoft.com/office/officeart/2005/8/layout/chevron1"/>
    <dgm:cxn modelId="{B3F159BC-EBC3-D248-925F-2F470F0FAC85}" type="presOf" srcId="{6A40F842-1FA8-4765-88E9-306EE4670126}" destId="{8B5937EC-0950-4139-B38E-BD6E4A00C131}" srcOrd="0" destOrd="0" presId="urn:microsoft.com/office/officeart/2005/8/layout/chevron1"/>
    <dgm:cxn modelId="{5199C0EE-B864-6842-AEF6-7766C726B171}" type="presOf" srcId="{BE27DFBE-C6DE-4836-BA41-CD5428627171}" destId="{61BCA480-56E7-442D-9961-2279CF225D4B}" srcOrd="0" destOrd="0" presId="urn:microsoft.com/office/officeart/2005/8/layout/chevron1"/>
    <dgm:cxn modelId="{D86DF4F5-11A3-48E2-B852-3BDB1A4E6C98}" srcId="{6A40F842-1FA8-4765-88E9-306EE4670126}" destId="{5D726747-553E-408C-B49A-DE6C623ACAF0}" srcOrd="0" destOrd="0" parTransId="{9CC398A8-7EB3-4368-AE01-BC6D0F276025}" sibTransId="{DE809A8F-3829-4C34-A18E-10381A95A8F7}"/>
    <dgm:cxn modelId="{B2FA04EF-D87C-5E45-951F-AAFEAD3B49A7}" type="presParOf" srcId="{8B5937EC-0950-4139-B38E-BD6E4A00C131}" destId="{E43D373C-1F48-45FE-BE2A-9B98AB9EC80E}" srcOrd="0" destOrd="0" presId="urn:microsoft.com/office/officeart/2005/8/layout/chevron1"/>
    <dgm:cxn modelId="{205FCB23-0F48-0246-9305-7C19A7F8B0AB}" type="presParOf" srcId="{8B5937EC-0950-4139-B38E-BD6E4A00C131}" destId="{55F8764D-7261-4C69-80A1-74A4771A4F8F}" srcOrd="1" destOrd="0" presId="urn:microsoft.com/office/officeart/2005/8/layout/chevron1"/>
    <dgm:cxn modelId="{6B77D60A-A17B-F34A-9FBA-409CC70B186C}" type="presParOf" srcId="{8B5937EC-0950-4139-B38E-BD6E4A00C131}" destId="{F817F4E6-4142-4A4C-B293-A6DDDB3AC4CD}" srcOrd="2" destOrd="0" presId="urn:microsoft.com/office/officeart/2005/8/layout/chevron1"/>
    <dgm:cxn modelId="{6A35C55E-0FC2-9641-B5ED-F2CA9B158C95}" type="presParOf" srcId="{8B5937EC-0950-4139-B38E-BD6E4A00C131}" destId="{0876D931-37BF-4597-B8B6-1EE1F6230B44}" srcOrd="3" destOrd="0" presId="urn:microsoft.com/office/officeart/2005/8/layout/chevron1"/>
    <dgm:cxn modelId="{2EFCF292-41AC-3948-9001-F3763332D0F6}" type="presParOf" srcId="{8B5937EC-0950-4139-B38E-BD6E4A00C131}" destId="{4DBEA600-78A0-4CF4-8E17-1E0F1D47FF1C}" srcOrd="4" destOrd="0" presId="urn:microsoft.com/office/officeart/2005/8/layout/chevron1"/>
    <dgm:cxn modelId="{BC666537-E26B-9049-B944-19EB8475DE19}" type="presParOf" srcId="{8B5937EC-0950-4139-B38E-BD6E4A00C131}" destId="{C8AA4B30-B596-489C-9537-8A3174C88EA4}" srcOrd="5" destOrd="0" presId="urn:microsoft.com/office/officeart/2005/8/layout/chevron1"/>
    <dgm:cxn modelId="{F331157F-1AED-A041-BACC-E0510D38FF3E}" type="presParOf" srcId="{8B5937EC-0950-4139-B38E-BD6E4A00C131}" destId="{6250BA43-9291-4009-96D4-A550D4B33149}" srcOrd="6" destOrd="0" presId="urn:microsoft.com/office/officeart/2005/8/layout/chevron1"/>
    <dgm:cxn modelId="{B3CA7E17-7A57-9444-B9C5-7FE0CF1B0E09}" type="presParOf" srcId="{8B5937EC-0950-4139-B38E-BD6E4A00C131}" destId="{02B731C2-4493-4C0B-A515-83FC763AB2AB}" srcOrd="7" destOrd="0" presId="urn:microsoft.com/office/officeart/2005/8/layout/chevron1"/>
    <dgm:cxn modelId="{A6F34651-0EE1-DA4C-A615-B3EF0198BC65}" type="presParOf" srcId="{8B5937EC-0950-4139-B38E-BD6E4A00C131}" destId="{61BCA480-56E7-442D-9961-2279CF225D4B}" srcOrd="8" destOrd="0" presId="urn:microsoft.com/office/officeart/2005/8/layout/chevron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57CDE7-6693-4FF3-A4A3-87C1D5BC9727}">
      <dsp:nvSpPr>
        <dsp:cNvPr id="0" name=""/>
        <dsp:cNvSpPr/>
      </dsp:nvSpPr>
      <dsp:spPr>
        <a:xfrm>
          <a:off x="0" y="0"/>
          <a:ext cx="8471545" cy="4064000"/>
        </a:xfrm>
        <a:prstGeom prst="roundRect">
          <a:avLst>
            <a:gd name="adj" fmla="val 8500"/>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3154116" numCol="1" spcCol="1270" anchor="t" anchorCtr="0">
          <a:noAutofit/>
        </a:bodyPr>
        <a:lstStyle/>
        <a:p>
          <a:pPr marL="0" lvl="0" indent="0" algn="l" defTabSz="1377950">
            <a:lnSpc>
              <a:spcPct val="90000"/>
            </a:lnSpc>
            <a:spcBef>
              <a:spcPct val="0"/>
            </a:spcBef>
            <a:spcAft>
              <a:spcPct val="35000"/>
            </a:spcAft>
            <a:buNone/>
          </a:pPr>
          <a:r>
            <a:rPr lang="en-US" sz="3100" kern="1200" dirty="0"/>
            <a:t>Certified Emergency Manager(CEM®)</a:t>
          </a:r>
        </a:p>
      </dsp:txBody>
      <dsp:txXfrm>
        <a:off x="101176" y="101176"/>
        <a:ext cx="8269193" cy="3861648"/>
      </dsp:txXfrm>
    </dsp:sp>
    <dsp:sp modelId="{679E1D4A-B27A-480A-BFA2-B9A22FEB2BCC}">
      <dsp:nvSpPr>
        <dsp:cNvPr id="0" name=""/>
        <dsp:cNvSpPr/>
      </dsp:nvSpPr>
      <dsp:spPr>
        <a:xfrm>
          <a:off x="292835" y="1016000"/>
          <a:ext cx="1108637" cy="931144"/>
        </a:xfrm>
        <a:prstGeom prst="roundRect">
          <a:avLst>
            <a:gd name="adj" fmla="val 10500"/>
          </a:avLst>
        </a:prstGeom>
        <a:solidFill>
          <a:schemeClr val="lt1">
            <a:alpha val="90000"/>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Experience</a:t>
          </a:r>
        </a:p>
      </dsp:txBody>
      <dsp:txXfrm>
        <a:off x="321471" y="1044636"/>
        <a:ext cx="1051365" cy="873872"/>
      </dsp:txXfrm>
    </dsp:sp>
    <dsp:sp modelId="{004C9D09-9A5B-4931-B040-26C950F1520A}">
      <dsp:nvSpPr>
        <dsp:cNvPr id="0" name=""/>
        <dsp:cNvSpPr/>
      </dsp:nvSpPr>
      <dsp:spPr>
        <a:xfrm>
          <a:off x="292835" y="2010556"/>
          <a:ext cx="1108637" cy="852497"/>
        </a:xfrm>
        <a:prstGeom prst="roundRect">
          <a:avLst>
            <a:gd name="adj" fmla="val 10500"/>
          </a:avLst>
        </a:prstGeom>
        <a:solidFill>
          <a:schemeClr val="lt1">
            <a:alpha val="90000"/>
            <a:hueOff val="0"/>
            <a:satOff val="0"/>
            <a:lumOff val="0"/>
            <a:alphaOff val="0"/>
          </a:schemeClr>
        </a:solidFill>
        <a:ln w="25400" cap="flat" cmpd="sng" algn="ctr">
          <a:solidFill>
            <a:schemeClr val="accent1">
              <a:shade val="80000"/>
              <a:hueOff val="43749"/>
              <a:satOff val="-627"/>
              <a:lumOff val="365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Education</a:t>
          </a:r>
        </a:p>
      </dsp:txBody>
      <dsp:txXfrm>
        <a:off x="319052" y="2036773"/>
        <a:ext cx="1056203" cy="800063"/>
      </dsp:txXfrm>
    </dsp:sp>
    <dsp:sp modelId="{A122DC7E-77E6-4C32-8DE1-C3E04A5A29BC}">
      <dsp:nvSpPr>
        <dsp:cNvPr id="0" name=""/>
        <dsp:cNvSpPr/>
      </dsp:nvSpPr>
      <dsp:spPr>
        <a:xfrm>
          <a:off x="292835" y="2926466"/>
          <a:ext cx="1108637" cy="932450"/>
        </a:xfrm>
        <a:prstGeom prst="roundRect">
          <a:avLst>
            <a:gd name="adj" fmla="val 10500"/>
          </a:avLst>
        </a:prstGeom>
        <a:solidFill>
          <a:schemeClr val="lt1">
            <a:alpha val="90000"/>
            <a:hueOff val="0"/>
            <a:satOff val="0"/>
            <a:lumOff val="0"/>
            <a:alphaOff val="0"/>
          </a:schemeClr>
        </a:solidFill>
        <a:ln w="25400" cap="flat" cmpd="sng" algn="ctr">
          <a:solidFill>
            <a:schemeClr val="accent1">
              <a:shade val="80000"/>
              <a:hueOff val="87499"/>
              <a:satOff val="-1255"/>
              <a:lumOff val="731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Professional Contributions</a:t>
          </a:r>
        </a:p>
      </dsp:txBody>
      <dsp:txXfrm>
        <a:off x="321511" y="2955142"/>
        <a:ext cx="1051285" cy="875098"/>
      </dsp:txXfrm>
    </dsp:sp>
    <dsp:sp modelId="{95B66B9A-4589-4994-A102-8A958116A3FB}">
      <dsp:nvSpPr>
        <dsp:cNvPr id="0" name=""/>
        <dsp:cNvSpPr/>
      </dsp:nvSpPr>
      <dsp:spPr>
        <a:xfrm>
          <a:off x="1476106" y="1034007"/>
          <a:ext cx="6756042" cy="2844800"/>
        </a:xfrm>
        <a:prstGeom prst="roundRect">
          <a:avLst>
            <a:gd name="adj" fmla="val 10500"/>
          </a:avLst>
        </a:prstGeom>
        <a:solidFill>
          <a:schemeClr val="accent1">
            <a:shade val="80000"/>
            <a:hueOff val="306246"/>
            <a:satOff val="-4392"/>
            <a:lumOff val="256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806448" numCol="1" spcCol="1270" anchor="t" anchorCtr="0">
          <a:noAutofit/>
        </a:bodyPr>
        <a:lstStyle/>
        <a:p>
          <a:pPr marL="0" lvl="0" indent="0" algn="l" defTabSz="1377950">
            <a:lnSpc>
              <a:spcPct val="90000"/>
            </a:lnSpc>
            <a:spcBef>
              <a:spcPct val="0"/>
            </a:spcBef>
            <a:spcAft>
              <a:spcPct val="35000"/>
            </a:spcAft>
            <a:buNone/>
          </a:pPr>
          <a:r>
            <a:rPr lang="en-US" sz="3100" kern="1200" dirty="0"/>
            <a:t>Associate Emergency Manager (AEM®)</a:t>
          </a:r>
        </a:p>
      </dsp:txBody>
      <dsp:txXfrm>
        <a:off x="1563593" y="1121494"/>
        <a:ext cx="6581068" cy="2669826"/>
      </dsp:txXfrm>
    </dsp:sp>
    <dsp:sp modelId="{86FCA2F2-AABE-4FA7-9CD9-BA2B4BD2E3B7}">
      <dsp:nvSpPr>
        <dsp:cNvPr id="0" name=""/>
        <dsp:cNvSpPr/>
      </dsp:nvSpPr>
      <dsp:spPr>
        <a:xfrm>
          <a:off x="2993299" y="2160731"/>
          <a:ext cx="1212522" cy="1280160"/>
        </a:xfrm>
        <a:prstGeom prst="roundRect">
          <a:avLst>
            <a:gd name="adj" fmla="val 10500"/>
          </a:avLst>
        </a:prstGeom>
        <a:solidFill>
          <a:schemeClr val="lt1">
            <a:alpha val="90000"/>
            <a:hueOff val="0"/>
            <a:satOff val="0"/>
            <a:lumOff val="0"/>
            <a:alphaOff val="0"/>
          </a:schemeClr>
        </a:solidFill>
        <a:ln w="25400" cap="flat" cmpd="sng" algn="ctr">
          <a:solidFill>
            <a:schemeClr val="accent1">
              <a:shade val="80000"/>
              <a:hueOff val="131248"/>
              <a:satOff val="-1882"/>
              <a:lumOff val="1097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Emergency Management Training</a:t>
          </a:r>
        </a:p>
      </dsp:txBody>
      <dsp:txXfrm>
        <a:off x="3030588" y="2198020"/>
        <a:ext cx="1137944" cy="1205582"/>
      </dsp:txXfrm>
    </dsp:sp>
    <dsp:sp modelId="{7628B6E2-A45C-4578-AE6C-FC7F0262C711}">
      <dsp:nvSpPr>
        <dsp:cNvPr id="0" name=""/>
        <dsp:cNvSpPr/>
      </dsp:nvSpPr>
      <dsp:spPr>
        <a:xfrm>
          <a:off x="4253387" y="2160731"/>
          <a:ext cx="1219736" cy="1280160"/>
        </a:xfrm>
        <a:prstGeom prst="roundRect">
          <a:avLst>
            <a:gd name="adj" fmla="val 10500"/>
          </a:avLst>
        </a:prstGeom>
        <a:solidFill>
          <a:schemeClr val="lt1">
            <a:alpha val="90000"/>
            <a:hueOff val="0"/>
            <a:satOff val="0"/>
            <a:lumOff val="0"/>
            <a:alphaOff val="0"/>
          </a:schemeClr>
        </a:solidFill>
        <a:ln w="25400" cap="flat" cmpd="sng" algn="ctr">
          <a:solidFill>
            <a:schemeClr val="accent1">
              <a:shade val="80000"/>
              <a:hueOff val="174998"/>
              <a:satOff val="-2510"/>
              <a:lumOff val="146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General Management Training</a:t>
          </a:r>
        </a:p>
      </dsp:txBody>
      <dsp:txXfrm>
        <a:off x="4290898" y="2198242"/>
        <a:ext cx="1144714" cy="1205138"/>
      </dsp:txXfrm>
    </dsp:sp>
    <dsp:sp modelId="{BA7B9C95-6538-4CE2-94DB-87411A859806}">
      <dsp:nvSpPr>
        <dsp:cNvPr id="0" name=""/>
        <dsp:cNvSpPr/>
      </dsp:nvSpPr>
      <dsp:spPr>
        <a:xfrm>
          <a:off x="1763822" y="2160731"/>
          <a:ext cx="1156602" cy="1280160"/>
        </a:xfrm>
        <a:prstGeom prst="roundRect">
          <a:avLst>
            <a:gd name="adj" fmla="val 10500"/>
          </a:avLst>
        </a:prstGeom>
        <a:solidFill>
          <a:schemeClr val="lt1">
            <a:alpha val="90000"/>
            <a:hueOff val="0"/>
            <a:satOff val="0"/>
            <a:lumOff val="0"/>
            <a:alphaOff val="0"/>
          </a:schemeClr>
        </a:solidFill>
        <a:ln w="25400" cap="flat" cmpd="sng" algn="ctr">
          <a:solidFill>
            <a:schemeClr val="accent1">
              <a:shade val="80000"/>
              <a:hueOff val="218747"/>
              <a:satOff val="-3137"/>
              <a:lumOff val="1829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Letter of Reference</a:t>
          </a:r>
        </a:p>
      </dsp:txBody>
      <dsp:txXfrm>
        <a:off x="1799392" y="2196301"/>
        <a:ext cx="1085462" cy="1209020"/>
      </dsp:txXfrm>
    </dsp:sp>
    <dsp:sp modelId="{1AE8F48F-83C8-0B46-A0AC-EE8B56901BC1}">
      <dsp:nvSpPr>
        <dsp:cNvPr id="0" name=""/>
        <dsp:cNvSpPr/>
      </dsp:nvSpPr>
      <dsp:spPr>
        <a:xfrm>
          <a:off x="5523582" y="2160731"/>
          <a:ext cx="1190765" cy="1280160"/>
        </a:xfrm>
        <a:prstGeom prst="roundRect">
          <a:avLst>
            <a:gd name="adj" fmla="val 10500"/>
          </a:avLst>
        </a:prstGeom>
        <a:solidFill>
          <a:schemeClr val="lt1">
            <a:alpha val="90000"/>
            <a:hueOff val="0"/>
            <a:satOff val="0"/>
            <a:lumOff val="0"/>
            <a:alphaOff val="0"/>
          </a:schemeClr>
        </a:solidFill>
        <a:ln w="25400" cap="flat" cmpd="sng" algn="ctr">
          <a:solidFill>
            <a:schemeClr val="accent1">
              <a:shade val="80000"/>
              <a:hueOff val="262496"/>
              <a:satOff val="-3765"/>
              <a:lumOff val="2195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Essay</a:t>
          </a:r>
        </a:p>
      </dsp:txBody>
      <dsp:txXfrm>
        <a:off x="5560202" y="2197351"/>
        <a:ext cx="1117525" cy="1206920"/>
      </dsp:txXfrm>
    </dsp:sp>
    <dsp:sp modelId="{EB7723D8-6E40-4BEE-A0E6-224C79AFF279}">
      <dsp:nvSpPr>
        <dsp:cNvPr id="0" name=""/>
        <dsp:cNvSpPr/>
      </dsp:nvSpPr>
      <dsp:spPr>
        <a:xfrm>
          <a:off x="6808462" y="2160731"/>
          <a:ext cx="1270037" cy="1280160"/>
        </a:xfrm>
        <a:prstGeom prst="roundRect">
          <a:avLst>
            <a:gd name="adj" fmla="val 10500"/>
          </a:avLst>
        </a:prstGeom>
        <a:solidFill>
          <a:schemeClr val="lt1">
            <a:alpha val="90000"/>
            <a:hueOff val="0"/>
            <a:satOff val="0"/>
            <a:lumOff val="0"/>
            <a:alphaOff val="0"/>
          </a:schemeClr>
        </a:solidFill>
        <a:ln w="25400" cap="flat" cmpd="sng" algn="ctr">
          <a:solidFill>
            <a:schemeClr val="accent1">
              <a:shade val="80000"/>
              <a:hueOff val="306246"/>
              <a:satOff val="-4392"/>
              <a:lumOff val="2561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Multiple Choice Examination</a:t>
          </a:r>
        </a:p>
      </dsp:txBody>
      <dsp:txXfrm>
        <a:off x="6847520" y="2199789"/>
        <a:ext cx="1191921" cy="12020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3D373C-1F48-45FE-BE2A-9B98AB9EC80E}">
      <dsp:nvSpPr>
        <dsp:cNvPr id="0" name=""/>
        <dsp:cNvSpPr/>
      </dsp:nvSpPr>
      <dsp:spPr>
        <a:xfrm>
          <a:off x="2194" y="473537"/>
          <a:ext cx="1952793" cy="78111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dirty="0"/>
            <a:t>Create Online Account at www.iaem.com</a:t>
          </a:r>
        </a:p>
      </dsp:txBody>
      <dsp:txXfrm>
        <a:off x="392753" y="473537"/>
        <a:ext cx="1171676" cy="781117"/>
      </dsp:txXfrm>
    </dsp:sp>
    <dsp:sp modelId="{F817F4E6-4142-4A4C-B293-A6DDDB3AC4CD}">
      <dsp:nvSpPr>
        <dsp:cNvPr id="0" name=""/>
        <dsp:cNvSpPr/>
      </dsp:nvSpPr>
      <dsp:spPr>
        <a:xfrm>
          <a:off x="1759708" y="473537"/>
          <a:ext cx="1952793" cy="78111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dirty="0"/>
            <a:t>Pay Certification Fees</a:t>
          </a:r>
        </a:p>
      </dsp:txBody>
      <dsp:txXfrm>
        <a:off x="2150267" y="473537"/>
        <a:ext cx="1171676" cy="781117"/>
      </dsp:txXfrm>
    </dsp:sp>
    <dsp:sp modelId="{4DBEA600-78A0-4CF4-8E17-1E0F1D47FF1C}">
      <dsp:nvSpPr>
        <dsp:cNvPr id="0" name=""/>
        <dsp:cNvSpPr/>
      </dsp:nvSpPr>
      <dsp:spPr>
        <a:xfrm>
          <a:off x="3517223" y="473537"/>
          <a:ext cx="1952793" cy="78111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dirty="0"/>
            <a:t>Submit Application </a:t>
          </a:r>
          <a:br>
            <a:rPr lang="en-US" sz="1300" kern="1200" dirty="0"/>
          </a:br>
          <a:r>
            <a:rPr lang="en-US" sz="1300" kern="1200" dirty="0"/>
            <a:t>&amp; </a:t>
          </a:r>
          <a:br>
            <a:rPr lang="en-US" sz="1300" kern="1200" dirty="0"/>
          </a:br>
          <a:r>
            <a:rPr lang="en-US" sz="1300" kern="1200" dirty="0"/>
            <a:t>Take Exam</a:t>
          </a:r>
        </a:p>
      </dsp:txBody>
      <dsp:txXfrm>
        <a:off x="3907782" y="473537"/>
        <a:ext cx="1171676" cy="781117"/>
      </dsp:txXfrm>
    </dsp:sp>
    <dsp:sp modelId="{6250BA43-9291-4009-96D4-A550D4B33149}">
      <dsp:nvSpPr>
        <dsp:cNvPr id="0" name=""/>
        <dsp:cNvSpPr/>
      </dsp:nvSpPr>
      <dsp:spPr>
        <a:xfrm>
          <a:off x="5274737" y="473537"/>
          <a:ext cx="1952793" cy="78111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dirty="0"/>
            <a:t>Commission Review</a:t>
          </a:r>
        </a:p>
      </dsp:txBody>
      <dsp:txXfrm>
        <a:off x="5665296" y="473537"/>
        <a:ext cx="1171676" cy="781117"/>
      </dsp:txXfrm>
    </dsp:sp>
    <dsp:sp modelId="{61BCA480-56E7-442D-9961-2279CF225D4B}">
      <dsp:nvSpPr>
        <dsp:cNvPr id="0" name=""/>
        <dsp:cNvSpPr/>
      </dsp:nvSpPr>
      <dsp:spPr>
        <a:xfrm>
          <a:off x="7032252" y="473537"/>
          <a:ext cx="1952793" cy="78111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dirty="0"/>
            <a:t>Notice Sent to Candidate</a:t>
          </a:r>
        </a:p>
      </dsp:txBody>
      <dsp:txXfrm>
        <a:off x="7422811" y="473537"/>
        <a:ext cx="1171676" cy="7811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3D373C-1F48-45FE-BE2A-9B98AB9EC80E}">
      <dsp:nvSpPr>
        <dsp:cNvPr id="0" name=""/>
        <dsp:cNvSpPr/>
      </dsp:nvSpPr>
      <dsp:spPr>
        <a:xfrm>
          <a:off x="2194" y="473537"/>
          <a:ext cx="1952793" cy="78111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en-US" sz="1100" kern="1200" dirty="0"/>
            <a:t>Candidate receives notice of resubmission</a:t>
          </a:r>
        </a:p>
      </dsp:txBody>
      <dsp:txXfrm>
        <a:off x="392753" y="473537"/>
        <a:ext cx="1171676" cy="781117"/>
      </dsp:txXfrm>
    </dsp:sp>
    <dsp:sp modelId="{F817F4E6-4142-4A4C-B293-A6DDDB3AC4CD}">
      <dsp:nvSpPr>
        <dsp:cNvPr id="0" name=""/>
        <dsp:cNvSpPr/>
      </dsp:nvSpPr>
      <dsp:spPr>
        <a:xfrm>
          <a:off x="1759708" y="473537"/>
          <a:ext cx="1952793" cy="78111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en-US" sz="1100" kern="1200" dirty="0"/>
            <a:t>Candidate </a:t>
          </a:r>
          <a:r>
            <a:rPr lang="en-US" sz="1100" kern="1200"/>
            <a:t>submits resubmission application within </a:t>
          </a:r>
          <a:r>
            <a:rPr lang="en-US" sz="1100" kern="1200" dirty="0"/>
            <a:t>90 days</a:t>
          </a:r>
        </a:p>
      </dsp:txBody>
      <dsp:txXfrm>
        <a:off x="2150267" y="473537"/>
        <a:ext cx="1171676" cy="781117"/>
      </dsp:txXfrm>
    </dsp:sp>
    <dsp:sp modelId="{4DBEA600-78A0-4CF4-8E17-1E0F1D47FF1C}">
      <dsp:nvSpPr>
        <dsp:cNvPr id="0" name=""/>
        <dsp:cNvSpPr/>
      </dsp:nvSpPr>
      <dsp:spPr>
        <a:xfrm>
          <a:off x="3517223" y="473537"/>
          <a:ext cx="1952793" cy="78111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en-US" sz="1100" kern="1200" dirty="0"/>
            <a:t>Commission Reviews</a:t>
          </a:r>
        </a:p>
      </dsp:txBody>
      <dsp:txXfrm>
        <a:off x="3907782" y="473537"/>
        <a:ext cx="1171676" cy="781117"/>
      </dsp:txXfrm>
    </dsp:sp>
    <dsp:sp modelId="{6250BA43-9291-4009-96D4-A550D4B33149}">
      <dsp:nvSpPr>
        <dsp:cNvPr id="0" name=""/>
        <dsp:cNvSpPr/>
      </dsp:nvSpPr>
      <dsp:spPr>
        <a:xfrm>
          <a:off x="5274737" y="473537"/>
          <a:ext cx="1952793" cy="78111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en-US" sz="1100" kern="1200" dirty="0"/>
            <a:t>Notice Sent to Candidate</a:t>
          </a:r>
        </a:p>
      </dsp:txBody>
      <dsp:txXfrm>
        <a:off x="5665296" y="473537"/>
        <a:ext cx="1171676" cy="781117"/>
      </dsp:txXfrm>
    </dsp:sp>
    <dsp:sp modelId="{61BCA480-56E7-442D-9961-2279CF225D4B}">
      <dsp:nvSpPr>
        <dsp:cNvPr id="0" name=""/>
        <dsp:cNvSpPr/>
      </dsp:nvSpPr>
      <dsp:spPr>
        <a:xfrm>
          <a:off x="7032252" y="473537"/>
          <a:ext cx="1952793" cy="78111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en-US" sz="1100" kern="1200" dirty="0"/>
            <a:t>Appeals Process (if elected to by the Candidate)</a:t>
          </a:r>
        </a:p>
      </dsp:txBody>
      <dsp:txXfrm>
        <a:off x="7422811" y="473537"/>
        <a:ext cx="1171676" cy="781117"/>
      </dsp:txXfrm>
    </dsp:sp>
  </dsp:spTree>
</dsp:drawing>
</file>

<file path=ppt/diagrams/layout1.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9900"/>
          </a:xfrm>
          <a:prstGeom prst="rect">
            <a:avLst/>
          </a:prstGeom>
        </p:spPr>
        <p:txBody>
          <a:bodyPr vert="horz" lIns="93744" tIns="46872" rIns="93744" bIns="46872" rtlCol="0"/>
          <a:lstStyle>
            <a:lvl1pPr algn="l" eaLnBrk="1" hangingPunct="1">
              <a:defRPr sz="1200">
                <a:ea typeface="+mn-ea"/>
                <a:cs typeface="+mn-cs"/>
              </a:defRPr>
            </a:lvl1pPr>
          </a:lstStyle>
          <a:p>
            <a:pPr>
              <a:defRPr/>
            </a:pPr>
            <a:endParaRPr lang="en-US"/>
          </a:p>
        </p:txBody>
      </p:sp>
      <p:sp>
        <p:nvSpPr>
          <p:cNvPr id="3" name="Date Placeholder 2"/>
          <p:cNvSpPr>
            <a:spLocks noGrp="1"/>
          </p:cNvSpPr>
          <p:nvPr>
            <p:ph type="dt" sz="quarter" idx="1"/>
          </p:nvPr>
        </p:nvSpPr>
        <p:spPr>
          <a:xfrm>
            <a:off x="3970338" y="0"/>
            <a:ext cx="3038475" cy="469900"/>
          </a:xfrm>
          <a:prstGeom prst="rect">
            <a:avLst/>
          </a:prstGeom>
        </p:spPr>
        <p:txBody>
          <a:bodyPr vert="horz" wrap="square" lIns="93744" tIns="46872" rIns="93744" bIns="46872" numCol="1" anchor="t" anchorCtr="0" compatLnSpc="1">
            <a:prstTxWarp prst="textNoShape">
              <a:avLst/>
            </a:prstTxWarp>
          </a:bodyPr>
          <a:lstStyle>
            <a:lvl1pPr algn="r" eaLnBrk="1" hangingPunct="1">
              <a:defRPr sz="1200"/>
            </a:lvl1pPr>
          </a:lstStyle>
          <a:p>
            <a:pPr>
              <a:defRPr/>
            </a:pPr>
            <a:fld id="{FED5444B-2E74-BA4D-9896-20C20D341105}" type="datetimeFigureOut">
              <a:rPr lang="en-US" altLang="x-none"/>
              <a:pPr>
                <a:defRPr/>
              </a:pPr>
              <a:t>6/22/21</a:t>
            </a:fld>
            <a:endParaRPr lang="en-US" altLang="x-none"/>
          </a:p>
        </p:txBody>
      </p:sp>
      <p:sp>
        <p:nvSpPr>
          <p:cNvPr id="4" name="Footer Placeholder 3"/>
          <p:cNvSpPr>
            <a:spLocks noGrp="1"/>
          </p:cNvSpPr>
          <p:nvPr>
            <p:ph type="ftr" sz="quarter" idx="2"/>
          </p:nvPr>
        </p:nvSpPr>
        <p:spPr>
          <a:xfrm>
            <a:off x="0" y="8924925"/>
            <a:ext cx="3038475" cy="469900"/>
          </a:xfrm>
          <a:prstGeom prst="rect">
            <a:avLst/>
          </a:prstGeom>
        </p:spPr>
        <p:txBody>
          <a:bodyPr vert="horz" lIns="93744" tIns="46872" rIns="93744" bIns="46872" rtlCol="0" anchor="b"/>
          <a:lstStyle>
            <a:lvl1pPr algn="l" eaLnBrk="1" hangingPunct="1">
              <a:defRPr sz="1200">
                <a:ea typeface="+mn-ea"/>
                <a:cs typeface="+mn-cs"/>
              </a:defRPr>
            </a:lvl1pPr>
          </a:lstStyle>
          <a:p>
            <a:pPr>
              <a:defRPr/>
            </a:pPr>
            <a:endParaRPr lang="en-US"/>
          </a:p>
        </p:txBody>
      </p:sp>
      <p:sp>
        <p:nvSpPr>
          <p:cNvPr id="5" name="Slide Number Placeholder 4"/>
          <p:cNvSpPr>
            <a:spLocks noGrp="1"/>
          </p:cNvSpPr>
          <p:nvPr>
            <p:ph type="sldNum" sz="quarter" idx="3"/>
          </p:nvPr>
        </p:nvSpPr>
        <p:spPr>
          <a:xfrm>
            <a:off x="3970338" y="8924925"/>
            <a:ext cx="3038475" cy="469900"/>
          </a:xfrm>
          <a:prstGeom prst="rect">
            <a:avLst/>
          </a:prstGeom>
        </p:spPr>
        <p:txBody>
          <a:bodyPr vert="horz" wrap="square" lIns="93744" tIns="46872" rIns="93744" bIns="46872" numCol="1" anchor="b" anchorCtr="0" compatLnSpc="1">
            <a:prstTxWarp prst="textNoShape">
              <a:avLst/>
            </a:prstTxWarp>
          </a:bodyPr>
          <a:lstStyle>
            <a:lvl1pPr algn="r" eaLnBrk="1" hangingPunct="1">
              <a:defRPr sz="1200"/>
            </a:lvl1pPr>
          </a:lstStyle>
          <a:p>
            <a:pPr>
              <a:defRPr/>
            </a:pPr>
            <a:fld id="{5F02A5EC-77AD-0946-95B2-AA097743B239}" type="slidenum">
              <a:rPr lang="en-US" altLang="x-none"/>
              <a:pPr>
                <a:defRPr/>
              </a:pPr>
              <a:t>‹#›</a:t>
            </a:fld>
            <a:endParaRPr lang="en-US" altLang="x-non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9900"/>
          </a:xfrm>
          <a:prstGeom prst="rect">
            <a:avLst/>
          </a:prstGeom>
        </p:spPr>
        <p:txBody>
          <a:bodyPr vert="horz" lIns="93744" tIns="46872" rIns="93744" bIns="46872" rtlCol="0"/>
          <a:lstStyle>
            <a:lvl1pPr algn="l" eaLnBrk="1" hangingPunct="1">
              <a:defRPr sz="1200">
                <a:ea typeface="+mn-ea"/>
                <a:cs typeface="+mn-cs"/>
              </a:defRPr>
            </a:lvl1pPr>
          </a:lstStyle>
          <a:p>
            <a:pPr>
              <a:defRPr/>
            </a:pPr>
            <a:endParaRPr lang="en-US"/>
          </a:p>
        </p:txBody>
      </p:sp>
      <p:sp>
        <p:nvSpPr>
          <p:cNvPr id="3" name="Date Placeholder 2"/>
          <p:cNvSpPr>
            <a:spLocks noGrp="1"/>
          </p:cNvSpPr>
          <p:nvPr>
            <p:ph type="dt" idx="1"/>
          </p:nvPr>
        </p:nvSpPr>
        <p:spPr>
          <a:xfrm>
            <a:off x="3970338" y="0"/>
            <a:ext cx="3038475" cy="469900"/>
          </a:xfrm>
          <a:prstGeom prst="rect">
            <a:avLst/>
          </a:prstGeom>
        </p:spPr>
        <p:txBody>
          <a:bodyPr vert="horz" wrap="square" lIns="93744" tIns="46872" rIns="93744" bIns="46872" numCol="1" anchor="t" anchorCtr="0" compatLnSpc="1">
            <a:prstTxWarp prst="textNoShape">
              <a:avLst/>
            </a:prstTxWarp>
          </a:bodyPr>
          <a:lstStyle>
            <a:lvl1pPr algn="r" eaLnBrk="1" hangingPunct="1">
              <a:defRPr sz="1200"/>
            </a:lvl1pPr>
          </a:lstStyle>
          <a:p>
            <a:pPr>
              <a:defRPr/>
            </a:pPr>
            <a:fld id="{E4099054-F8BE-054B-82AD-C2C1302D0625}" type="datetimeFigureOut">
              <a:rPr lang="en-US" altLang="x-none"/>
              <a:pPr>
                <a:defRPr/>
              </a:pPr>
              <a:t>6/22/21</a:t>
            </a:fld>
            <a:endParaRPr lang="en-US" altLang="x-none"/>
          </a:p>
        </p:txBody>
      </p:sp>
      <p:sp>
        <p:nvSpPr>
          <p:cNvPr id="4" name="Slide Image Placeholder 3"/>
          <p:cNvSpPr>
            <a:spLocks noGrp="1" noRot="1" noChangeAspect="1"/>
          </p:cNvSpPr>
          <p:nvPr>
            <p:ph type="sldImg" idx="2"/>
          </p:nvPr>
        </p:nvSpPr>
        <p:spPr>
          <a:xfrm>
            <a:off x="1155700" y="704850"/>
            <a:ext cx="4699000" cy="3524250"/>
          </a:xfrm>
          <a:prstGeom prst="rect">
            <a:avLst/>
          </a:prstGeom>
          <a:noFill/>
          <a:ln w="12700">
            <a:solidFill>
              <a:prstClr val="black"/>
            </a:solidFill>
          </a:ln>
        </p:spPr>
        <p:txBody>
          <a:bodyPr vert="horz" lIns="93744" tIns="46872" rIns="93744" bIns="46872" rtlCol="0" anchor="ctr"/>
          <a:lstStyle/>
          <a:p>
            <a:pPr lvl="0"/>
            <a:endParaRPr lang="en-US" noProof="0"/>
          </a:p>
        </p:txBody>
      </p:sp>
      <p:sp>
        <p:nvSpPr>
          <p:cNvPr id="5" name="Notes Placeholder 4"/>
          <p:cNvSpPr>
            <a:spLocks noGrp="1"/>
          </p:cNvSpPr>
          <p:nvPr>
            <p:ph type="body" sz="quarter" idx="3"/>
          </p:nvPr>
        </p:nvSpPr>
        <p:spPr>
          <a:xfrm>
            <a:off x="701675" y="4464050"/>
            <a:ext cx="5607050" cy="4227513"/>
          </a:xfrm>
          <a:prstGeom prst="rect">
            <a:avLst/>
          </a:prstGeom>
        </p:spPr>
        <p:txBody>
          <a:bodyPr vert="horz" lIns="93744" tIns="46872" rIns="93744" bIns="4687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924925"/>
            <a:ext cx="3038475" cy="469900"/>
          </a:xfrm>
          <a:prstGeom prst="rect">
            <a:avLst/>
          </a:prstGeom>
        </p:spPr>
        <p:txBody>
          <a:bodyPr vert="horz" lIns="93744" tIns="46872" rIns="93744" bIns="46872" rtlCol="0" anchor="b"/>
          <a:lstStyle>
            <a:lvl1pPr algn="l" eaLnBrk="1" hangingPunct="1">
              <a:defRPr sz="1200">
                <a:ea typeface="+mn-ea"/>
                <a:cs typeface="+mn-cs"/>
              </a:defRPr>
            </a:lvl1pPr>
          </a:lstStyle>
          <a:p>
            <a:pPr>
              <a:defRPr/>
            </a:pPr>
            <a:endParaRPr lang="en-US"/>
          </a:p>
        </p:txBody>
      </p:sp>
      <p:sp>
        <p:nvSpPr>
          <p:cNvPr id="7" name="Slide Number Placeholder 6"/>
          <p:cNvSpPr>
            <a:spLocks noGrp="1"/>
          </p:cNvSpPr>
          <p:nvPr>
            <p:ph type="sldNum" sz="quarter" idx="5"/>
          </p:nvPr>
        </p:nvSpPr>
        <p:spPr>
          <a:xfrm>
            <a:off x="3970338" y="8924925"/>
            <a:ext cx="3038475" cy="469900"/>
          </a:xfrm>
          <a:prstGeom prst="rect">
            <a:avLst/>
          </a:prstGeom>
        </p:spPr>
        <p:txBody>
          <a:bodyPr vert="horz" wrap="square" lIns="93744" tIns="46872" rIns="93744" bIns="46872" numCol="1" anchor="b" anchorCtr="0" compatLnSpc="1">
            <a:prstTxWarp prst="textNoShape">
              <a:avLst/>
            </a:prstTxWarp>
          </a:bodyPr>
          <a:lstStyle>
            <a:lvl1pPr algn="r" eaLnBrk="1" hangingPunct="1">
              <a:defRPr sz="1200"/>
            </a:lvl1pPr>
          </a:lstStyle>
          <a:p>
            <a:pPr>
              <a:defRPr/>
            </a:pPr>
            <a:fld id="{B5E8D35B-9D85-8642-AEAC-4AEED0890214}" type="slidenum">
              <a:rPr lang="en-US" altLang="x-none"/>
              <a:pPr>
                <a:defRPr/>
              </a:pPr>
              <a:t>‹#›</a:t>
            </a:fld>
            <a:endParaRPr lang="en-US" altLang="x-non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5E8D35B-9D85-8642-AEAC-4AEED0890214}" type="slidenum">
              <a:rPr lang="en-US" altLang="x-none" smtClean="0"/>
              <a:pPr>
                <a:defRPr/>
              </a:pPr>
              <a:t>1</a:t>
            </a:fld>
            <a:endParaRPr lang="en-US" altLang="x-none"/>
          </a:p>
        </p:txBody>
      </p:sp>
    </p:spTree>
    <p:extLst>
      <p:ext uri="{BB962C8B-B14F-4D97-AF65-F5344CB8AC3E}">
        <p14:creationId xmlns:p14="http://schemas.microsoft.com/office/powerpoint/2010/main" val="2066715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5E8D35B-9D85-8642-AEAC-4AEED0890214}" type="slidenum">
              <a:rPr lang="en-US" altLang="x-none" smtClean="0"/>
              <a:pPr>
                <a:defRPr/>
              </a:pPr>
              <a:t>2</a:t>
            </a:fld>
            <a:endParaRPr lang="en-US" altLang="x-none"/>
          </a:p>
        </p:txBody>
      </p:sp>
    </p:spTree>
    <p:extLst>
      <p:ext uri="{BB962C8B-B14F-4D97-AF65-F5344CB8AC3E}">
        <p14:creationId xmlns:p14="http://schemas.microsoft.com/office/powerpoint/2010/main" val="955733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1 Título"/>
          <p:cNvSpPr txBox="1">
            <a:spLocks/>
          </p:cNvSpPr>
          <p:nvPr userDrawn="1"/>
        </p:nvSpPr>
        <p:spPr bwMode="auto">
          <a:xfrm>
            <a:off x="6732588" y="6083300"/>
            <a:ext cx="2266950" cy="474663"/>
          </a:xfrm>
          <a:prstGeom prst="rect">
            <a:avLst/>
          </a:prstGeom>
          <a:noFill/>
          <a:ln>
            <a:noFill/>
          </a:ln>
          <a:extLst>
            <a:ext uri="{909E8E84-426E-40dd-AFC4-6F175D3DCCD1}"/>
            <a:ext uri="{91240B29-F687-4f45-9708-019B960494DF}"/>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US" sz="900" b="1" dirty="0">
                <a:solidFill>
                  <a:srgbClr val="0EB1E7"/>
                </a:solidFill>
                <a:ea typeface="+mn-ea"/>
              </a:rPr>
              <a:t>Contact Us</a:t>
            </a:r>
          </a:p>
          <a:p>
            <a:pPr eaLnBrk="1" hangingPunct="1">
              <a:defRPr/>
            </a:pPr>
            <a:r>
              <a:rPr lang="en-US" sz="900" dirty="0">
                <a:solidFill>
                  <a:schemeClr val="bg1"/>
                </a:solidFill>
                <a:ea typeface="+mn-ea"/>
              </a:rPr>
              <a:t>201 Park Washington Court, Falls Church, VA 22046-4527</a:t>
            </a:r>
          </a:p>
          <a:p>
            <a:pPr eaLnBrk="1" hangingPunct="1">
              <a:defRPr/>
            </a:pPr>
            <a:r>
              <a:rPr lang="en-US" sz="900" dirty="0">
                <a:solidFill>
                  <a:schemeClr val="bg1"/>
                </a:solidFill>
                <a:ea typeface="+mn-ea"/>
              </a:rPr>
              <a:t>P.  703.538.1795 / info@iaem.com</a:t>
            </a:r>
          </a:p>
        </p:txBody>
      </p:sp>
      <p:sp>
        <p:nvSpPr>
          <p:cNvPr id="5" name="1 Título"/>
          <p:cNvSpPr txBox="1">
            <a:spLocks/>
          </p:cNvSpPr>
          <p:nvPr userDrawn="1"/>
        </p:nvSpPr>
        <p:spPr>
          <a:xfrm>
            <a:off x="6969125" y="188913"/>
            <a:ext cx="1758950" cy="312737"/>
          </a:xfrm>
          <a:prstGeom prst="rect">
            <a:avLst/>
          </a:prstGeom>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indent="0" algn="r" defTabSz="914400" rtl="0" eaLnBrk="1" fontAlgn="base" latinLnBrk="0" hangingPunct="1">
              <a:lnSpc>
                <a:spcPct val="100000"/>
              </a:lnSpc>
              <a:spcBef>
                <a:spcPct val="0"/>
              </a:spcBef>
              <a:spcAft>
                <a:spcPct val="0"/>
              </a:spcAft>
              <a:buClrTx/>
              <a:buSzTx/>
              <a:buFontTx/>
              <a:buNone/>
              <a:tabLst/>
              <a:defRPr/>
            </a:pPr>
            <a:r>
              <a:rPr lang="es-HN" sz="1200" b="1" kern="1200" dirty="0">
                <a:solidFill>
                  <a:srgbClr val="404040"/>
                </a:solidFill>
                <a:latin typeface="Rockwell" pitchFamily="18" charset="0"/>
                <a:ea typeface="ＭＳ Ｐゴシック" charset="-128"/>
                <a:cs typeface="+mn-cs"/>
              </a:rPr>
              <a:t>www.</a:t>
            </a:r>
            <a:r>
              <a:rPr lang="es-HN" sz="1200" b="1" kern="1200" dirty="0">
                <a:solidFill>
                  <a:srgbClr val="0EB1E7"/>
                </a:solidFill>
                <a:latin typeface="Rockwell" pitchFamily="18" charset="0"/>
                <a:ea typeface="ＭＳ Ｐゴシック" charset="-128"/>
                <a:cs typeface="+mn-cs"/>
              </a:rPr>
              <a:t>iaem</a:t>
            </a:r>
            <a:r>
              <a:rPr lang="es-HN" sz="1200" b="1" kern="1200" dirty="0">
                <a:solidFill>
                  <a:srgbClr val="404040"/>
                </a:solidFill>
                <a:latin typeface="Rockwell" pitchFamily="18" charset="0"/>
                <a:ea typeface="ＭＳ Ｐゴシック" charset="-128"/>
                <a:cs typeface="+mn-cs"/>
              </a:rPr>
              <a:t>.org</a:t>
            </a:r>
            <a:endParaRPr lang="es-HN" sz="1200" b="1" kern="1200" dirty="0">
              <a:solidFill>
                <a:srgbClr val="FFC000"/>
              </a:solidFill>
              <a:latin typeface="Rockwell" pitchFamily="18" charset="0"/>
              <a:ea typeface="ＭＳ Ｐゴシック" charset="-128"/>
              <a:cs typeface="+mn-cs"/>
            </a:endParaRPr>
          </a:p>
        </p:txBody>
      </p:sp>
      <p:sp>
        <p:nvSpPr>
          <p:cNvPr id="6" name="TextBox 5"/>
          <p:cNvSpPr txBox="1">
            <a:spLocks noChangeArrowheads="1"/>
          </p:cNvSpPr>
          <p:nvPr userDrawn="1"/>
        </p:nvSpPr>
        <p:spPr bwMode="auto">
          <a:xfrm>
            <a:off x="8675688" y="6608763"/>
            <a:ext cx="468312" cy="246062"/>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000">
                <a:solidFill>
                  <a:schemeClr val="bg1"/>
                </a:solidFill>
              </a:rPr>
              <a:t>v1.1</a:t>
            </a:r>
          </a:p>
        </p:txBody>
      </p:sp>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7" name="3 Marcador de fecha"/>
          <p:cNvSpPr>
            <a:spLocks noGrp="1"/>
          </p:cNvSpPr>
          <p:nvPr>
            <p:ph type="dt" sz="half" idx="10"/>
          </p:nvPr>
        </p:nvSpPr>
        <p:spPr/>
        <p:txBody>
          <a:bodyPr/>
          <a:lstStyle>
            <a:lvl1pPr>
              <a:defRPr/>
            </a:lvl1pPr>
          </a:lstStyle>
          <a:p>
            <a:pPr>
              <a:defRPr/>
            </a:pPr>
            <a:fld id="{4F777701-A169-2945-8541-DB9CC329183E}" type="datetimeFigureOut">
              <a:rPr lang="es-ES" altLang="x-none"/>
              <a:pPr>
                <a:defRPr/>
              </a:pPr>
              <a:t>22/6/21</a:t>
            </a:fld>
            <a:endParaRPr lang="es-ES" altLang="x-none"/>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8ED17252-FE36-7746-9C24-26DE61E31408}" type="slidenum">
              <a:rPr lang="es-ES" altLang="x-none"/>
              <a:pPr>
                <a:defRPr/>
              </a:pPr>
              <a:t>‹#›</a:t>
            </a:fld>
            <a:endParaRPr lang="es-ES" altLang="x-none"/>
          </a:p>
        </p:txBody>
      </p:sp>
    </p:spTree>
    <p:extLst>
      <p:ext uri="{BB962C8B-B14F-4D97-AF65-F5344CB8AC3E}">
        <p14:creationId xmlns:p14="http://schemas.microsoft.com/office/powerpoint/2010/main" val="565001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4" name="1 Título"/>
          <p:cNvSpPr txBox="1">
            <a:spLocks/>
          </p:cNvSpPr>
          <p:nvPr userDrawn="1"/>
        </p:nvSpPr>
        <p:spPr bwMode="auto">
          <a:xfrm>
            <a:off x="6732588" y="6083300"/>
            <a:ext cx="2266950" cy="474663"/>
          </a:xfrm>
          <a:prstGeom prst="rect">
            <a:avLst/>
          </a:prstGeom>
          <a:noFill/>
          <a:ln>
            <a:noFill/>
          </a:ln>
          <a:extLst>
            <a:ext uri="{909E8E84-426E-40dd-AFC4-6F175D3DCCD1}"/>
            <a:ext uri="{91240B29-F687-4f45-9708-019B960494DF}"/>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US" sz="900" b="1" dirty="0">
                <a:solidFill>
                  <a:srgbClr val="0EB1E7"/>
                </a:solidFill>
                <a:ea typeface="+mn-ea"/>
              </a:rPr>
              <a:t>Contact Us</a:t>
            </a:r>
          </a:p>
          <a:p>
            <a:pPr eaLnBrk="1" hangingPunct="1">
              <a:defRPr/>
            </a:pPr>
            <a:r>
              <a:rPr lang="en-US" sz="900" dirty="0">
                <a:solidFill>
                  <a:schemeClr val="bg1"/>
                </a:solidFill>
                <a:ea typeface="+mn-ea"/>
              </a:rPr>
              <a:t>201 Park Washington Court, Falls Church, VA 22046-4527</a:t>
            </a:r>
          </a:p>
          <a:p>
            <a:pPr eaLnBrk="1" hangingPunct="1">
              <a:defRPr/>
            </a:pPr>
            <a:r>
              <a:rPr lang="en-US" sz="900" dirty="0">
                <a:solidFill>
                  <a:schemeClr val="bg1"/>
                </a:solidFill>
                <a:ea typeface="+mn-ea"/>
              </a:rPr>
              <a:t>P.  703.538.1795 / info@iaem.com</a:t>
            </a:r>
          </a:p>
        </p:txBody>
      </p:sp>
      <p:sp>
        <p:nvSpPr>
          <p:cNvPr id="5" name="1 Título"/>
          <p:cNvSpPr txBox="1">
            <a:spLocks/>
          </p:cNvSpPr>
          <p:nvPr userDrawn="1"/>
        </p:nvSpPr>
        <p:spPr>
          <a:xfrm>
            <a:off x="6969125" y="188913"/>
            <a:ext cx="1758950" cy="312737"/>
          </a:xfrm>
          <a:prstGeom prst="rect">
            <a:avLst/>
          </a:prstGeom>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eaLnBrk="1" hangingPunct="1">
              <a:defRPr/>
            </a:pPr>
            <a:r>
              <a:rPr lang="es-HN" sz="1200" b="1" dirty="0">
                <a:solidFill>
                  <a:srgbClr val="404040"/>
                </a:solidFill>
                <a:latin typeface="Rockwell" pitchFamily="18" charset="0"/>
                <a:ea typeface="+mn-ea"/>
              </a:rPr>
              <a:t>www.</a:t>
            </a:r>
            <a:r>
              <a:rPr lang="es-HN" sz="1200" b="1" dirty="0">
                <a:solidFill>
                  <a:srgbClr val="0EB1E7"/>
                </a:solidFill>
                <a:latin typeface="Rockwell" pitchFamily="18" charset="0"/>
                <a:ea typeface="+mn-ea"/>
              </a:rPr>
              <a:t>iaem</a:t>
            </a:r>
            <a:r>
              <a:rPr lang="es-HN" sz="1200" b="1" dirty="0">
                <a:solidFill>
                  <a:srgbClr val="404040"/>
                </a:solidFill>
                <a:latin typeface="Rockwell" pitchFamily="18" charset="0"/>
                <a:ea typeface="+mn-ea"/>
              </a:rPr>
              <a:t>.org</a:t>
            </a:r>
            <a:endParaRPr lang="es-HN" sz="1200" b="1" dirty="0">
              <a:solidFill>
                <a:srgbClr val="FFC000"/>
              </a:solidFill>
              <a:latin typeface="Rockwell" pitchFamily="18" charset="0"/>
              <a:ea typeface="+mn-ea"/>
            </a:endParaRPr>
          </a:p>
        </p:txBody>
      </p:sp>
      <p:sp>
        <p:nvSpPr>
          <p:cNvPr id="6" name="TextBox 5"/>
          <p:cNvSpPr txBox="1">
            <a:spLocks noChangeArrowheads="1"/>
          </p:cNvSpPr>
          <p:nvPr userDrawn="1"/>
        </p:nvSpPr>
        <p:spPr bwMode="auto">
          <a:xfrm>
            <a:off x="8675688" y="6608763"/>
            <a:ext cx="468312" cy="246062"/>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000">
                <a:solidFill>
                  <a:schemeClr val="bg1"/>
                </a:solidFill>
              </a:rPr>
              <a:t>v1.1</a:t>
            </a:r>
          </a:p>
        </p:txBody>
      </p:sp>
      <p:sp>
        <p:nvSpPr>
          <p:cNvPr id="2" name="1 Título"/>
          <p:cNvSpPr>
            <a:spLocks noGrp="1"/>
          </p:cNvSpPr>
          <p:nvPr>
            <p:ph type="title"/>
          </p:nvPr>
        </p:nvSpPr>
        <p:spPr>
          <a:xfrm>
            <a:off x="446088" y="406400"/>
            <a:ext cx="8229600" cy="1143000"/>
          </a:xfrm>
        </p:spPr>
        <p:txBody>
          <a:bodyPr/>
          <a:lstStyle/>
          <a:p>
            <a:r>
              <a:rPr lang="es-ES" dirty="0"/>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3 Marcador de fecha"/>
          <p:cNvSpPr>
            <a:spLocks noGrp="1"/>
          </p:cNvSpPr>
          <p:nvPr>
            <p:ph type="dt" sz="half" idx="10"/>
          </p:nvPr>
        </p:nvSpPr>
        <p:spPr/>
        <p:txBody>
          <a:bodyPr/>
          <a:lstStyle>
            <a:lvl1pPr>
              <a:defRPr/>
            </a:lvl1pPr>
          </a:lstStyle>
          <a:p>
            <a:pPr>
              <a:defRPr/>
            </a:pPr>
            <a:fld id="{DB130F22-2639-B249-8C4D-5F1A7BB711D3}" type="datetimeFigureOut">
              <a:rPr lang="es-ES" altLang="x-none"/>
              <a:pPr>
                <a:defRPr/>
              </a:pPr>
              <a:t>22/6/21</a:t>
            </a:fld>
            <a:endParaRPr lang="es-ES" altLang="x-none"/>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C35B414E-C3AE-D046-8FFE-1095D1F3A8E3}" type="slidenum">
              <a:rPr lang="es-ES" altLang="x-none"/>
              <a:pPr>
                <a:defRPr/>
              </a:pPr>
              <a:t>‹#›</a:t>
            </a:fld>
            <a:endParaRPr lang="es-ES" altLang="x-none"/>
          </a:p>
        </p:txBody>
      </p:sp>
    </p:spTree>
    <p:extLst>
      <p:ext uri="{BB962C8B-B14F-4D97-AF65-F5344CB8AC3E}">
        <p14:creationId xmlns:p14="http://schemas.microsoft.com/office/powerpoint/2010/main" val="741148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4" name="1 Título"/>
          <p:cNvSpPr txBox="1">
            <a:spLocks/>
          </p:cNvSpPr>
          <p:nvPr userDrawn="1"/>
        </p:nvSpPr>
        <p:spPr bwMode="auto">
          <a:xfrm>
            <a:off x="6732588" y="6083300"/>
            <a:ext cx="2266950" cy="474663"/>
          </a:xfrm>
          <a:prstGeom prst="rect">
            <a:avLst/>
          </a:prstGeom>
          <a:noFill/>
          <a:ln>
            <a:noFill/>
          </a:ln>
          <a:extLst>
            <a:ext uri="{909E8E84-426E-40dd-AFC4-6F175D3DCCD1}"/>
            <a:ext uri="{91240B29-F687-4f45-9708-019B960494DF}"/>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US" sz="900" b="1" dirty="0">
                <a:solidFill>
                  <a:srgbClr val="0EB1E7"/>
                </a:solidFill>
                <a:ea typeface="+mn-ea"/>
              </a:rPr>
              <a:t>Contact Us</a:t>
            </a:r>
          </a:p>
          <a:p>
            <a:pPr eaLnBrk="1" hangingPunct="1">
              <a:defRPr/>
            </a:pPr>
            <a:r>
              <a:rPr lang="en-US" sz="900" dirty="0">
                <a:solidFill>
                  <a:schemeClr val="bg1"/>
                </a:solidFill>
                <a:ea typeface="+mn-ea"/>
              </a:rPr>
              <a:t>201 Park Washington Court, Falls Church, VA 22046-4527</a:t>
            </a:r>
          </a:p>
          <a:p>
            <a:pPr eaLnBrk="1" hangingPunct="1">
              <a:defRPr/>
            </a:pPr>
            <a:r>
              <a:rPr lang="en-US" sz="900" dirty="0">
                <a:solidFill>
                  <a:schemeClr val="bg1"/>
                </a:solidFill>
                <a:ea typeface="+mn-ea"/>
              </a:rPr>
              <a:t>P.  703.538.1795 / info@iaem.com</a:t>
            </a:r>
          </a:p>
        </p:txBody>
      </p:sp>
      <p:sp>
        <p:nvSpPr>
          <p:cNvPr id="5" name="1 Título"/>
          <p:cNvSpPr txBox="1">
            <a:spLocks/>
          </p:cNvSpPr>
          <p:nvPr userDrawn="1"/>
        </p:nvSpPr>
        <p:spPr>
          <a:xfrm>
            <a:off x="6969125" y="188913"/>
            <a:ext cx="1758950" cy="312737"/>
          </a:xfrm>
          <a:prstGeom prst="rect">
            <a:avLst/>
          </a:prstGeom>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eaLnBrk="1" hangingPunct="1">
              <a:defRPr/>
            </a:pPr>
            <a:r>
              <a:rPr lang="es-HN" sz="1200" b="1" dirty="0">
                <a:solidFill>
                  <a:srgbClr val="404040"/>
                </a:solidFill>
                <a:latin typeface="Rockwell" pitchFamily="18" charset="0"/>
                <a:ea typeface="+mn-ea"/>
              </a:rPr>
              <a:t>www.</a:t>
            </a:r>
            <a:r>
              <a:rPr lang="es-HN" sz="1200" b="1" dirty="0">
                <a:solidFill>
                  <a:srgbClr val="0EB1E7"/>
                </a:solidFill>
                <a:latin typeface="Rockwell" pitchFamily="18" charset="0"/>
                <a:ea typeface="+mn-ea"/>
              </a:rPr>
              <a:t>iaem</a:t>
            </a:r>
            <a:r>
              <a:rPr lang="es-HN" sz="1200" b="1" dirty="0">
                <a:solidFill>
                  <a:srgbClr val="404040"/>
                </a:solidFill>
                <a:latin typeface="Rockwell" pitchFamily="18" charset="0"/>
                <a:ea typeface="+mn-ea"/>
              </a:rPr>
              <a:t>.org</a:t>
            </a:r>
            <a:endParaRPr lang="es-HN" sz="1200" b="1" dirty="0">
              <a:solidFill>
                <a:srgbClr val="FFC000"/>
              </a:solidFill>
              <a:latin typeface="Rockwell" pitchFamily="18" charset="0"/>
              <a:ea typeface="+mn-ea"/>
            </a:endParaRPr>
          </a:p>
        </p:txBody>
      </p:sp>
      <p:sp>
        <p:nvSpPr>
          <p:cNvPr id="6" name="TextBox 5"/>
          <p:cNvSpPr txBox="1">
            <a:spLocks noChangeArrowheads="1"/>
          </p:cNvSpPr>
          <p:nvPr userDrawn="1"/>
        </p:nvSpPr>
        <p:spPr bwMode="auto">
          <a:xfrm>
            <a:off x="8675688" y="6608763"/>
            <a:ext cx="468312" cy="246062"/>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000">
                <a:solidFill>
                  <a:schemeClr val="bg1"/>
                </a:solidFill>
              </a:rPr>
              <a:t>v1.1</a:t>
            </a:r>
          </a:p>
        </p:txBody>
      </p:sp>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3 Marcador de fecha"/>
          <p:cNvSpPr>
            <a:spLocks noGrp="1"/>
          </p:cNvSpPr>
          <p:nvPr>
            <p:ph type="dt" sz="half" idx="10"/>
          </p:nvPr>
        </p:nvSpPr>
        <p:spPr/>
        <p:txBody>
          <a:bodyPr/>
          <a:lstStyle>
            <a:lvl1pPr>
              <a:defRPr/>
            </a:lvl1pPr>
          </a:lstStyle>
          <a:p>
            <a:pPr>
              <a:defRPr/>
            </a:pPr>
            <a:fld id="{CBC68E32-86C1-9840-B738-C2BA2B38FFB6}" type="datetimeFigureOut">
              <a:rPr lang="es-ES" altLang="x-none"/>
              <a:pPr>
                <a:defRPr/>
              </a:pPr>
              <a:t>22/6/21</a:t>
            </a:fld>
            <a:endParaRPr lang="es-ES" altLang="x-none"/>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3DE05DBF-6BB8-F14C-B66D-460FEFCCF641}" type="slidenum">
              <a:rPr lang="es-ES" altLang="x-none"/>
              <a:pPr>
                <a:defRPr/>
              </a:pPr>
              <a:t>‹#›</a:t>
            </a:fld>
            <a:endParaRPr lang="es-ES" altLang="x-none"/>
          </a:p>
        </p:txBody>
      </p:sp>
    </p:spTree>
    <p:extLst>
      <p:ext uri="{BB962C8B-B14F-4D97-AF65-F5344CB8AC3E}">
        <p14:creationId xmlns:p14="http://schemas.microsoft.com/office/powerpoint/2010/main" val="1080728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4" name="1 Título"/>
          <p:cNvSpPr txBox="1">
            <a:spLocks/>
          </p:cNvSpPr>
          <p:nvPr userDrawn="1"/>
        </p:nvSpPr>
        <p:spPr bwMode="auto">
          <a:xfrm>
            <a:off x="6732588" y="6083300"/>
            <a:ext cx="2266950" cy="474663"/>
          </a:xfrm>
          <a:prstGeom prst="rect">
            <a:avLst/>
          </a:prstGeom>
          <a:noFill/>
          <a:ln>
            <a:noFill/>
          </a:ln>
          <a:extLst>
            <a:ext uri="{909E8E84-426E-40dd-AFC4-6F175D3DCCD1}"/>
            <a:ext uri="{91240B29-F687-4f45-9708-019B960494DF}"/>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US" sz="900" b="1" dirty="0">
                <a:solidFill>
                  <a:srgbClr val="0EB1E7"/>
                </a:solidFill>
                <a:ea typeface="+mn-ea"/>
              </a:rPr>
              <a:t>Contact Us</a:t>
            </a:r>
          </a:p>
          <a:p>
            <a:pPr eaLnBrk="1" hangingPunct="1">
              <a:defRPr/>
            </a:pPr>
            <a:r>
              <a:rPr lang="en-US" sz="900" dirty="0">
                <a:solidFill>
                  <a:schemeClr val="bg1"/>
                </a:solidFill>
                <a:ea typeface="+mn-ea"/>
              </a:rPr>
              <a:t>201 Park Washington Court, Falls Church, VA 22046-4527</a:t>
            </a:r>
          </a:p>
          <a:p>
            <a:pPr eaLnBrk="1" hangingPunct="1">
              <a:defRPr/>
            </a:pPr>
            <a:r>
              <a:rPr lang="en-US" sz="900" dirty="0">
                <a:solidFill>
                  <a:schemeClr val="bg1"/>
                </a:solidFill>
                <a:ea typeface="+mn-ea"/>
              </a:rPr>
              <a:t>P.  703.538.1795 / info@iaem.com</a:t>
            </a:r>
          </a:p>
        </p:txBody>
      </p:sp>
      <p:sp>
        <p:nvSpPr>
          <p:cNvPr id="5" name="1 Título"/>
          <p:cNvSpPr txBox="1">
            <a:spLocks/>
          </p:cNvSpPr>
          <p:nvPr userDrawn="1"/>
        </p:nvSpPr>
        <p:spPr>
          <a:xfrm>
            <a:off x="6969125" y="188913"/>
            <a:ext cx="1758950" cy="312737"/>
          </a:xfrm>
          <a:prstGeom prst="rect">
            <a:avLst/>
          </a:prstGeom>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indent="0" algn="r" defTabSz="914400" rtl="0" eaLnBrk="1" fontAlgn="base" latinLnBrk="0" hangingPunct="1">
              <a:lnSpc>
                <a:spcPct val="100000"/>
              </a:lnSpc>
              <a:spcBef>
                <a:spcPct val="0"/>
              </a:spcBef>
              <a:spcAft>
                <a:spcPct val="0"/>
              </a:spcAft>
              <a:buClrTx/>
              <a:buSzTx/>
              <a:buFontTx/>
              <a:buNone/>
              <a:tabLst/>
              <a:defRPr/>
            </a:pPr>
            <a:r>
              <a:rPr lang="es-HN" sz="1200" b="1" kern="1200" dirty="0">
                <a:solidFill>
                  <a:srgbClr val="404040"/>
                </a:solidFill>
                <a:latin typeface="Rockwell" pitchFamily="18" charset="0"/>
                <a:ea typeface="ＭＳ Ｐゴシック" charset="-128"/>
                <a:cs typeface="+mn-cs"/>
              </a:rPr>
              <a:t>www.</a:t>
            </a:r>
            <a:r>
              <a:rPr lang="es-HN" sz="1200" b="1" kern="1200" dirty="0">
                <a:solidFill>
                  <a:srgbClr val="0EB1E7"/>
                </a:solidFill>
                <a:latin typeface="Rockwell" pitchFamily="18" charset="0"/>
                <a:ea typeface="ＭＳ Ｐゴシック" charset="-128"/>
                <a:cs typeface="+mn-cs"/>
              </a:rPr>
              <a:t>iaem</a:t>
            </a:r>
            <a:r>
              <a:rPr lang="es-HN" sz="1200" b="1" kern="1200" dirty="0">
                <a:solidFill>
                  <a:srgbClr val="404040"/>
                </a:solidFill>
                <a:latin typeface="Rockwell" pitchFamily="18" charset="0"/>
                <a:ea typeface="ＭＳ Ｐゴシック" charset="-128"/>
                <a:cs typeface="+mn-cs"/>
              </a:rPr>
              <a:t>.org</a:t>
            </a:r>
            <a:endParaRPr lang="es-HN" sz="1200" b="1" kern="1200" dirty="0">
              <a:solidFill>
                <a:srgbClr val="FFC000"/>
              </a:solidFill>
              <a:latin typeface="Rockwell" pitchFamily="18" charset="0"/>
              <a:ea typeface="ＭＳ Ｐゴシック" charset="-128"/>
              <a:cs typeface="+mn-cs"/>
            </a:endParaRPr>
          </a:p>
        </p:txBody>
      </p:sp>
      <p:sp>
        <p:nvSpPr>
          <p:cNvPr id="6" name="TextBox 5"/>
          <p:cNvSpPr txBox="1">
            <a:spLocks noChangeArrowheads="1"/>
          </p:cNvSpPr>
          <p:nvPr userDrawn="1"/>
        </p:nvSpPr>
        <p:spPr bwMode="auto">
          <a:xfrm>
            <a:off x="8675688" y="6608763"/>
            <a:ext cx="468312" cy="246062"/>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000" dirty="0">
                <a:solidFill>
                  <a:schemeClr val="bg1"/>
                </a:solidFill>
              </a:rPr>
              <a:t>v1.2</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 name="Date Placeholder 9"/>
          <p:cNvSpPr>
            <a:spLocks noGrp="1"/>
          </p:cNvSpPr>
          <p:nvPr>
            <p:ph type="dt" sz="half" idx="10"/>
          </p:nvPr>
        </p:nvSpPr>
        <p:spPr/>
        <p:txBody>
          <a:bodyPr/>
          <a:lstStyle/>
          <a:p>
            <a:pPr>
              <a:defRPr/>
            </a:pPr>
            <a:fld id="{D4F8EB3E-CACC-7A4D-A3E7-2193CBE35C46}" type="datetimeFigureOut">
              <a:rPr lang="es-ES" altLang="x-none" smtClean="0"/>
              <a:pPr>
                <a:defRPr/>
              </a:pPr>
              <a:t>22/6/21</a:t>
            </a:fld>
            <a:endParaRPr lang="es-ES" altLang="x-none"/>
          </a:p>
        </p:txBody>
      </p:sp>
      <p:sp>
        <p:nvSpPr>
          <p:cNvPr id="11" name="Footer Placeholder 10"/>
          <p:cNvSpPr>
            <a:spLocks noGrp="1"/>
          </p:cNvSpPr>
          <p:nvPr>
            <p:ph type="ftr" sz="quarter" idx="11"/>
          </p:nvPr>
        </p:nvSpPr>
        <p:spPr/>
        <p:txBody>
          <a:bodyPr/>
          <a:lstStyle/>
          <a:p>
            <a:pPr>
              <a:defRPr/>
            </a:pPr>
            <a:endParaRPr lang="es-ES"/>
          </a:p>
        </p:txBody>
      </p:sp>
      <p:sp>
        <p:nvSpPr>
          <p:cNvPr id="12" name="Slide Number Placeholder 11"/>
          <p:cNvSpPr>
            <a:spLocks noGrp="1"/>
          </p:cNvSpPr>
          <p:nvPr>
            <p:ph type="sldNum" sz="quarter" idx="12"/>
          </p:nvPr>
        </p:nvSpPr>
        <p:spPr/>
        <p:txBody>
          <a:bodyPr/>
          <a:lstStyle/>
          <a:p>
            <a:pPr>
              <a:defRPr/>
            </a:pPr>
            <a:fld id="{592F2BB1-D98E-D746-9EDB-9AED64A1D65C}" type="slidenum">
              <a:rPr lang="es-ES" altLang="x-none" smtClean="0"/>
              <a:pPr>
                <a:defRPr/>
              </a:pPr>
              <a:t>‹#›</a:t>
            </a:fld>
            <a:endParaRPr lang="es-ES" altLang="x-none"/>
          </a:p>
        </p:txBody>
      </p:sp>
      <p:sp>
        <p:nvSpPr>
          <p:cNvPr id="13" name="Title 1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51595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1 Título"/>
          <p:cNvSpPr txBox="1">
            <a:spLocks/>
          </p:cNvSpPr>
          <p:nvPr userDrawn="1"/>
        </p:nvSpPr>
        <p:spPr bwMode="auto">
          <a:xfrm>
            <a:off x="6732588" y="6083300"/>
            <a:ext cx="2266950" cy="474663"/>
          </a:xfrm>
          <a:prstGeom prst="rect">
            <a:avLst/>
          </a:prstGeom>
          <a:noFill/>
          <a:ln>
            <a:noFill/>
          </a:ln>
          <a:extLst>
            <a:ext uri="{909E8E84-426E-40dd-AFC4-6F175D3DCCD1}"/>
            <a:ext uri="{91240B29-F687-4f45-9708-019B960494DF}"/>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US" sz="900" b="1" dirty="0">
                <a:solidFill>
                  <a:srgbClr val="0EB1E7"/>
                </a:solidFill>
                <a:ea typeface="+mn-ea"/>
              </a:rPr>
              <a:t>Contact Us</a:t>
            </a:r>
          </a:p>
          <a:p>
            <a:pPr eaLnBrk="1" hangingPunct="1">
              <a:defRPr/>
            </a:pPr>
            <a:r>
              <a:rPr lang="en-US" sz="900" dirty="0">
                <a:solidFill>
                  <a:schemeClr val="bg1"/>
                </a:solidFill>
                <a:ea typeface="+mn-ea"/>
              </a:rPr>
              <a:t>201 Park Washington Court, Falls Church, VA 22046-4527</a:t>
            </a:r>
          </a:p>
          <a:p>
            <a:pPr eaLnBrk="1" hangingPunct="1">
              <a:defRPr/>
            </a:pPr>
            <a:r>
              <a:rPr lang="en-US" sz="900" dirty="0">
                <a:solidFill>
                  <a:schemeClr val="bg1"/>
                </a:solidFill>
                <a:ea typeface="+mn-ea"/>
              </a:rPr>
              <a:t>P.  703.538.1795 / info@iaem.com</a:t>
            </a:r>
          </a:p>
        </p:txBody>
      </p:sp>
      <p:sp>
        <p:nvSpPr>
          <p:cNvPr id="5" name="1 Título"/>
          <p:cNvSpPr txBox="1">
            <a:spLocks/>
          </p:cNvSpPr>
          <p:nvPr userDrawn="1"/>
        </p:nvSpPr>
        <p:spPr>
          <a:xfrm>
            <a:off x="6986588" y="188640"/>
            <a:ext cx="1758950" cy="312737"/>
          </a:xfrm>
          <a:prstGeom prst="rect">
            <a:avLst/>
          </a:prstGeom>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eaLnBrk="1" hangingPunct="1">
              <a:defRPr/>
            </a:pPr>
            <a:r>
              <a:rPr lang="es-HN" sz="1200" b="1" dirty="0">
                <a:solidFill>
                  <a:srgbClr val="404040"/>
                </a:solidFill>
                <a:latin typeface="Rockwell" pitchFamily="18" charset="0"/>
                <a:ea typeface="+mn-ea"/>
              </a:rPr>
              <a:t>www.</a:t>
            </a:r>
            <a:r>
              <a:rPr lang="es-HN" sz="1200" b="1" dirty="0">
                <a:solidFill>
                  <a:srgbClr val="0EB1E7"/>
                </a:solidFill>
                <a:latin typeface="Rockwell" pitchFamily="18" charset="0"/>
                <a:ea typeface="+mn-ea"/>
              </a:rPr>
              <a:t>iaem</a:t>
            </a:r>
            <a:r>
              <a:rPr lang="es-HN" sz="1200" b="1" dirty="0">
                <a:solidFill>
                  <a:srgbClr val="404040"/>
                </a:solidFill>
                <a:latin typeface="Rockwell" pitchFamily="18" charset="0"/>
                <a:ea typeface="+mn-ea"/>
              </a:rPr>
              <a:t>.org</a:t>
            </a:r>
            <a:endParaRPr lang="es-HN" sz="1200" b="1" dirty="0">
              <a:solidFill>
                <a:srgbClr val="FFC000"/>
              </a:solidFill>
              <a:latin typeface="Rockwell" pitchFamily="18" charset="0"/>
              <a:ea typeface="+mn-ea"/>
            </a:endParaRPr>
          </a:p>
        </p:txBody>
      </p:sp>
      <p:sp>
        <p:nvSpPr>
          <p:cNvPr id="6" name="TextBox 5"/>
          <p:cNvSpPr txBox="1">
            <a:spLocks noChangeArrowheads="1"/>
          </p:cNvSpPr>
          <p:nvPr userDrawn="1"/>
        </p:nvSpPr>
        <p:spPr bwMode="auto">
          <a:xfrm>
            <a:off x="8675688" y="6608763"/>
            <a:ext cx="468312" cy="246062"/>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000">
                <a:solidFill>
                  <a:schemeClr val="bg1"/>
                </a:solidFill>
              </a:rPr>
              <a:t>v1.1</a:t>
            </a:r>
          </a:p>
        </p:txBody>
      </p:sp>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7" name="3 Marcador de fecha"/>
          <p:cNvSpPr>
            <a:spLocks noGrp="1"/>
          </p:cNvSpPr>
          <p:nvPr>
            <p:ph type="dt" sz="half" idx="10"/>
          </p:nvPr>
        </p:nvSpPr>
        <p:spPr/>
        <p:txBody>
          <a:bodyPr/>
          <a:lstStyle>
            <a:lvl1pPr>
              <a:defRPr/>
            </a:lvl1pPr>
          </a:lstStyle>
          <a:p>
            <a:pPr>
              <a:defRPr/>
            </a:pPr>
            <a:fld id="{9263608A-E513-FB4A-B422-9A793BF297C6}" type="datetimeFigureOut">
              <a:rPr lang="es-ES" altLang="x-none"/>
              <a:pPr>
                <a:defRPr/>
              </a:pPr>
              <a:t>22/6/21</a:t>
            </a:fld>
            <a:endParaRPr lang="es-ES" altLang="x-none"/>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D5E64E6C-4254-9A4E-BD9B-6B7EDCD297DE}" type="slidenum">
              <a:rPr lang="es-ES" altLang="x-none"/>
              <a:pPr>
                <a:defRPr/>
              </a:pPr>
              <a:t>‹#›</a:t>
            </a:fld>
            <a:endParaRPr lang="es-ES" altLang="x-none"/>
          </a:p>
        </p:txBody>
      </p:sp>
    </p:spTree>
    <p:extLst>
      <p:ext uri="{BB962C8B-B14F-4D97-AF65-F5344CB8AC3E}">
        <p14:creationId xmlns:p14="http://schemas.microsoft.com/office/powerpoint/2010/main" val="1944332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1 Título"/>
          <p:cNvSpPr txBox="1">
            <a:spLocks/>
          </p:cNvSpPr>
          <p:nvPr userDrawn="1"/>
        </p:nvSpPr>
        <p:spPr bwMode="auto">
          <a:xfrm>
            <a:off x="6732588" y="6083300"/>
            <a:ext cx="2266950" cy="474663"/>
          </a:xfrm>
          <a:prstGeom prst="rect">
            <a:avLst/>
          </a:prstGeom>
          <a:noFill/>
          <a:ln>
            <a:noFill/>
          </a:ln>
          <a:extLst>
            <a:ext uri="{909E8E84-426E-40dd-AFC4-6F175D3DCCD1}"/>
            <a:ext uri="{91240B29-F687-4f45-9708-019B960494DF}"/>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US" sz="900" b="1" dirty="0">
                <a:solidFill>
                  <a:srgbClr val="0EB1E7"/>
                </a:solidFill>
                <a:ea typeface="+mn-ea"/>
              </a:rPr>
              <a:t>Contact Us</a:t>
            </a:r>
          </a:p>
          <a:p>
            <a:pPr eaLnBrk="1" hangingPunct="1">
              <a:defRPr/>
            </a:pPr>
            <a:r>
              <a:rPr lang="en-US" sz="900" dirty="0">
                <a:solidFill>
                  <a:schemeClr val="bg1"/>
                </a:solidFill>
                <a:ea typeface="+mn-ea"/>
              </a:rPr>
              <a:t>201 Park Washington Court, Falls Church, VA 22046-4527</a:t>
            </a:r>
          </a:p>
          <a:p>
            <a:pPr eaLnBrk="1" hangingPunct="1">
              <a:defRPr/>
            </a:pPr>
            <a:r>
              <a:rPr lang="en-US" sz="900" dirty="0">
                <a:solidFill>
                  <a:schemeClr val="bg1"/>
                </a:solidFill>
                <a:ea typeface="+mn-ea"/>
              </a:rPr>
              <a:t>P.  703.538.1795 / info@iaem.com</a:t>
            </a:r>
          </a:p>
        </p:txBody>
      </p:sp>
      <p:sp>
        <p:nvSpPr>
          <p:cNvPr id="6" name="1 Título"/>
          <p:cNvSpPr txBox="1">
            <a:spLocks/>
          </p:cNvSpPr>
          <p:nvPr userDrawn="1"/>
        </p:nvSpPr>
        <p:spPr>
          <a:xfrm>
            <a:off x="6969125" y="188913"/>
            <a:ext cx="1758950" cy="312737"/>
          </a:xfrm>
          <a:prstGeom prst="rect">
            <a:avLst/>
          </a:prstGeom>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eaLnBrk="1" hangingPunct="1">
              <a:defRPr/>
            </a:pPr>
            <a:r>
              <a:rPr lang="es-HN" sz="1200" b="1" dirty="0">
                <a:solidFill>
                  <a:srgbClr val="404040"/>
                </a:solidFill>
                <a:latin typeface="Rockwell" pitchFamily="18" charset="0"/>
                <a:ea typeface="+mn-ea"/>
              </a:rPr>
              <a:t>www.</a:t>
            </a:r>
            <a:r>
              <a:rPr lang="es-HN" sz="1200" b="1" dirty="0">
                <a:solidFill>
                  <a:srgbClr val="0EB1E7"/>
                </a:solidFill>
                <a:latin typeface="Rockwell" pitchFamily="18" charset="0"/>
                <a:ea typeface="+mn-ea"/>
              </a:rPr>
              <a:t>iaem</a:t>
            </a:r>
            <a:r>
              <a:rPr lang="es-HN" sz="1200" b="1" dirty="0">
                <a:solidFill>
                  <a:srgbClr val="404040"/>
                </a:solidFill>
                <a:latin typeface="Rockwell" pitchFamily="18" charset="0"/>
                <a:ea typeface="+mn-ea"/>
              </a:rPr>
              <a:t>.org</a:t>
            </a:r>
            <a:endParaRPr lang="es-HN" sz="1200" b="1" dirty="0">
              <a:solidFill>
                <a:srgbClr val="FFC000"/>
              </a:solidFill>
              <a:latin typeface="Rockwell" pitchFamily="18" charset="0"/>
              <a:ea typeface="+mn-ea"/>
            </a:endParaRPr>
          </a:p>
        </p:txBody>
      </p:sp>
      <p:sp>
        <p:nvSpPr>
          <p:cNvPr id="7" name="TextBox 6"/>
          <p:cNvSpPr txBox="1">
            <a:spLocks noChangeArrowheads="1"/>
          </p:cNvSpPr>
          <p:nvPr userDrawn="1"/>
        </p:nvSpPr>
        <p:spPr bwMode="auto">
          <a:xfrm>
            <a:off x="8675688" y="6608763"/>
            <a:ext cx="468312" cy="246062"/>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000">
                <a:solidFill>
                  <a:schemeClr val="bg1"/>
                </a:solidFill>
              </a:rPr>
              <a:t>v1.1</a:t>
            </a:r>
          </a:p>
        </p:txBody>
      </p:sp>
      <p:sp>
        <p:nvSpPr>
          <p:cNvPr id="2" name="1 Título"/>
          <p:cNvSpPr>
            <a:spLocks noGrp="1"/>
          </p:cNvSpPr>
          <p:nvPr>
            <p:ph type="title" hasCustomPrompt="1"/>
          </p:nvPr>
        </p:nvSpPr>
        <p:spPr>
          <a:xfrm>
            <a:off x="470263" y="552450"/>
            <a:ext cx="8229600" cy="1143000"/>
          </a:xfrm>
        </p:spPr>
        <p:txBody>
          <a:bodyPr/>
          <a:lstStyle/>
          <a:p>
            <a:r>
              <a:rPr lang="es-ES" dirty="0"/>
              <a:t>Haga clic para modificar el estilo do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8" name="3 Marcador de fecha"/>
          <p:cNvSpPr>
            <a:spLocks noGrp="1"/>
          </p:cNvSpPr>
          <p:nvPr>
            <p:ph type="dt" sz="half" idx="10"/>
          </p:nvPr>
        </p:nvSpPr>
        <p:spPr/>
        <p:txBody>
          <a:bodyPr/>
          <a:lstStyle>
            <a:lvl1pPr>
              <a:defRPr/>
            </a:lvl1pPr>
          </a:lstStyle>
          <a:p>
            <a:pPr>
              <a:defRPr/>
            </a:pPr>
            <a:fld id="{7DBDA7A3-DE76-9749-88D4-55B0B1D26577}" type="datetimeFigureOut">
              <a:rPr lang="es-ES" altLang="x-none"/>
              <a:pPr>
                <a:defRPr/>
              </a:pPr>
              <a:t>22/6/21</a:t>
            </a:fld>
            <a:endParaRPr lang="es-ES" altLang="x-none"/>
          </a:p>
        </p:txBody>
      </p:sp>
      <p:sp>
        <p:nvSpPr>
          <p:cNvPr id="9" name="4 Marcador de pie de página"/>
          <p:cNvSpPr>
            <a:spLocks noGrp="1"/>
          </p:cNvSpPr>
          <p:nvPr>
            <p:ph type="ftr" sz="quarter" idx="11"/>
          </p:nvPr>
        </p:nvSpPr>
        <p:spPr/>
        <p:txBody>
          <a:bodyPr/>
          <a:lstStyle>
            <a:lvl1pPr>
              <a:defRPr/>
            </a:lvl1pPr>
          </a:lstStyle>
          <a:p>
            <a:pPr>
              <a:defRPr/>
            </a:pPr>
            <a:endParaRPr lang="es-ES"/>
          </a:p>
        </p:txBody>
      </p:sp>
      <p:sp>
        <p:nvSpPr>
          <p:cNvPr id="10" name="5 Marcador de número de diapositiva"/>
          <p:cNvSpPr>
            <a:spLocks noGrp="1"/>
          </p:cNvSpPr>
          <p:nvPr>
            <p:ph type="sldNum" sz="quarter" idx="12"/>
          </p:nvPr>
        </p:nvSpPr>
        <p:spPr/>
        <p:txBody>
          <a:bodyPr/>
          <a:lstStyle>
            <a:lvl1pPr>
              <a:defRPr/>
            </a:lvl1pPr>
          </a:lstStyle>
          <a:p>
            <a:pPr>
              <a:defRPr/>
            </a:pPr>
            <a:fld id="{1430AB7C-B0A7-B349-A318-83CC72DA84F7}" type="slidenum">
              <a:rPr lang="es-ES" altLang="x-none"/>
              <a:pPr>
                <a:defRPr/>
              </a:pPr>
              <a:t>‹#›</a:t>
            </a:fld>
            <a:endParaRPr lang="es-ES" altLang="x-none"/>
          </a:p>
        </p:txBody>
      </p:sp>
    </p:spTree>
    <p:extLst>
      <p:ext uri="{BB962C8B-B14F-4D97-AF65-F5344CB8AC3E}">
        <p14:creationId xmlns:p14="http://schemas.microsoft.com/office/powerpoint/2010/main" val="129486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7" name="1 Título"/>
          <p:cNvSpPr txBox="1">
            <a:spLocks/>
          </p:cNvSpPr>
          <p:nvPr userDrawn="1"/>
        </p:nvSpPr>
        <p:spPr bwMode="auto">
          <a:xfrm>
            <a:off x="6732588" y="6083300"/>
            <a:ext cx="2266950" cy="474663"/>
          </a:xfrm>
          <a:prstGeom prst="rect">
            <a:avLst/>
          </a:prstGeom>
          <a:noFill/>
          <a:ln>
            <a:noFill/>
          </a:ln>
          <a:extLst>
            <a:ext uri="{909E8E84-426E-40dd-AFC4-6F175D3DCCD1}"/>
            <a:ext uri="{91240B29-F687-4f45-9708-019B960494DF}"/>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US" sz="900" b="1" dirty="0">
                <a:solidFill>
                  <a:srgbClr val="0EB1E7"/>
                </a:solidFill>
                <a:ea typeface="+mn-ea"/>
              </a:rPr>
              <a:t>Contact Us</a:t>
            </a:r>
          </a:p>
          <a:p>
            <a:pPr eaLnBrk="1" hangingPunct="1">
              <a:defRPr/>
            </a:pPr>
            <a:r>
              <a:rPr lang="en-US" sz="900" dirty="0">
                <a:solidFill>
                  <a:schemeClr val="bg1"/>
                </a:solidFill>
                <a:ea typeface="+mn-ea"/>
              </a:rPr>
              <a:t>201 Park Washington Court, Falls Church, VA 22046-4527</a:t>
            </a:r>
          </a:p>
          <a:p>
            <a:pPr eaLnBrk="1" hangingPunct="1">
              <a:defRPr/>
            </a:pPr>
            <a:r>
              <a:rPr lang="en-US" sz="900" dirty="0">
                <a:solidFill>
                  <a:schemeClr val="bg1"/>
                </a:solidFill>
                <a:ea typeface="+mn-ea"/>
              </a:rPr>
              <a:t>P.  703.538.1795 / info@iaem.com</a:t>
            </a:r>
          </a:p>
        </p:txBody>
      </p:sp>
      <p:sp>
        <p:nvSpPr>
          <p:cNvPr id="8" name="1 Título"/>
          <p:cNvSpPr txBox="1">
            <a:spLocks/>
          </p:cNvSpPr>
          <p:nvPr userDrawn="1"/>
        </p:nvSpPr>
        <p:spPr>
          <a:xfrm>
            <a:off x="6989514" y="188913"/>
            <a:ext cx="1758950" cy="312737"/>
          </a:xfrm>
          <a:prstGeom prst="rect">
            <a:avLst/>
          </a:prstGeom>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eaLnBrk="1" hangingPunct="1">
              <a:defRPr/>
            </a:pPr>
            <a:r>
              <a:rPr lang="es-HN" sz="1200" b="1" dirty="0">
                <a:solidFill>
                  <a:srgbClr val="404040"/>
                </a:solidFill>
                <a:latin typeface="Rockwell" pitchFamily="18" charset="0"/>
                <a:ea typeface="+mn-ea"/>
              </a:rPr>
              <a:t>www.</a:t>
            </a:r>
            <a:r>
              <a:rPr lang="es-HN" sz="1200" b="1" dirty="0">
                <a:solidFill>
                  <a:srgbClr val="0EB1E7"/>
                </a:solidFill>
                <a:latin typeface="Rockwell" pitchFamily="18" charset="0"/>
                <a:ea typeface="+mn-ea"/>
              </a:rPr>
              <a:t>iaem</a:t>
            </a:r>
            <a:r>
              <a:rPr lang="es-HN" sz="1200" b="1" dirty="0">
                <a:solidFill>
                  <a:srgbClr val="404040"/>
                </a:solidFill>
                <a:latin typeface="Rockwell" pitchFamily="18" charset="0"/>
                <a:ea typeface="+mn-ea"/>
              </a:rPr>
              <a:t>.org</a:t>
            </a:r>
            <a:endParaRPr lang="es-HN" sz="1200" b="1" dirty="0">
              <a:solidFill>
                <a:srgbClr val="FFC000"/>
              </a:solidFill>
              <a:latin typeface="Rockwell" pitchFamily="18" charset="0"/>
              <a:ea typeface="+mn-ea"/>
            </a:endParaRPr>
          </a:p>
        </p:txBody>
      </p:sp>
      <p:sp>
        <p:nvSpPr>
          <p:cNvPr id="9" name="TextBox 8"/>
          <p:cNvSpPr txBox="1">
            <a:spLocks noChangeArrowheads="1"/>
          </p:cNvSpPr>
          <p:nvPr userDrawn="1"/>
        </p:nvSpPr>
        <p:spPr bwMode="auto">
          <a:xfrm>
            <a:off x="8675688" y="6608763"/>
            <a:ext cx="468312" cy="246062"/>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000">
                <a:solidFill>
                  <a:schemeClr val="bg1"/>
                </a:solidFill>
              </a:rPr>
              <a:t>v1.1</a:t>
            </a:r>
          </a:p>
        </p:txBody>
      </p:sp>
      <p:sp>
        <p:nvSpPr>
          <p:cNvPr id="2" name="1 Título"/>
          <p:cNvSpPr>
            <a:spLocks noGrp="1"/>
          </p:cNvSpPr>
          <p:nvPr>
            <p:ph type="title"/>
          </p:nvPr>
        </p:nvSpPr>
        <p:spPr>
          <a:xfrm>
            <a:off x="472011" y="643732"/>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 name="3 Marcador de fecha"/>
          <p:cNvSpPr>
            <a:spLocks noGrp="1"/>
          </p:cNvSpPr>
          <p:nvPr>
            <p:ph type="dt" sz="half" idx="10"/>
          </p:nvPr>
        </p:nvSpPr>
        <p:spPr/>
        <p:txBody>
          <a:bodyPr/>
          <a:lstStyle>
            <a:lvl1pPr>
              <a:defRPr/>
            </a:lvl1pPr>
          </a:lstStyle>
          <a:p>
            <a:pPr>
              <a:defRPr/>
            </a:pPr>
            <a:fld id="{E11D4580-B9D0-6C45-A08D-65F2F4A0A000}" type="datetimeFigureOut">
              <a:rPr lang="es-ES" altLang="x-none"/>
              <a:pPr>
                <a:defRPr/>
              </a:pPr>
              <a:t>22/6/21</a:t>
            </a:fld>
            <a:endParaRPr lang="es-ES" altLang="x-none"/>
          </a:p>
        </p:txBody>
      </p:sp>
      <p:sp>
        <p:nvSpPr>
          <p:cNvPr id="11" name="4 Marcador de pie de página"/>
          <p:cNvSpPr>
            <a:spLocks noGrp="1"/>
          </p:cNvSpPr>
          <p:nvPr>
            <p:ph type="ftr" sz="quarter" idx="11"/>
          </p:nvPr>
        </p:nvSpPr>
        <p:spPr/>
        <p:txBody>
          <a:bodyPr/>
          <a:lstStyle>
            <a:lvl1pPr>
              <a:defRPr/>
            </a:lvl1pPr>
          </a:lstStyle>
          <a:p>
            <a:pPr>
              <a:defRPr/>
            </a:pPr>
            <a:endParaRPr lang="es-ES"/>
          </a:p>
        </p:txBody>
      </p:sp>
      <p:sp>
        <p:nvSpPr>
          <p:cNvPr id="12" name="5 Marcador de número de diapositiva"/>
          <p:cNvSpPr>
            <a:spLocks noGrp="1"/>
          </p:cNvSpPr>
          <p:nvPr>
            <p:ph type="sldNum" sz="quarter" idx="12"/>
          </p:nvPr>
        </p:nvSpPr>
        <p:spPr/>
        <p:txBody>
          <a:bodyPr/>
          <a:lstStyle>
            <a:lvl1pPr>
              <a:defRPr/>
            </a:lvl1pPr>
          </a:lstStyle>
          <a:p>
            <a:pPr>
              <a:defRPr/>
            </a:pPr>
            <a:fld id="{8EBAC2CC-A87D-BB4B-8DEF-BB0349F12FF2}" type="slidenum">
              <a:rPr lang="es-ES" altLang="x-none"/>
              <a:pPr>
                <a:defRPr/>
              </a:pPr>
              <a:t>‹#›</a:t>
            </a:fld>
            <a:endParaRPr lang="es-ES" altLang="x-none"/>
          </a:p>
        </p:txBody>
      </p:sp>
    </p:spTree>
    <p:extLst>
      <p:ext uri="{BB962C8B-B14F-4D97-AF65-F5344CB8AC3E}">
        <p14:creationId xmlns:p14="http://schemas.microsoft.com/office/powerpoint/2010/main" val="871813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1 Título"/>
          <p:cNvSpPr txBox="1">
            <a:spLocks/>
          </p:cNvSpPr>
          <p:nvPr userDrawn="1"/>
        </p:nvSpPr>
        <p:spPr bwMode="auto">
          <a:xfrm>
            <a:off x="6732588" y="6083300"/>
            <a:ext cx="2266950" cy="474663"/>
          </a:xfrm>
          <a:prstGeom prst="rect">
            <a:avLst/>
          </a:prstGeom>
          <a:noFill/>
          <a:ln>
            <a:noFill/>
          </a:ln>
          <a:extLst>
            <a:ext uri="{909E8E84-426E-40dd-AFC4-6F175D3DCCD1}"/>
            <a:ext uri="{91240B29-F687-4f45-9708-019B960494DF}"/>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US" sz="900" b="1" dirty="0">
                <a:solidFill>
                  <a:srgbClr val="0EB1E7"/>
                </a:solidFill>
                <a:ea typeface="+mn-ea"/>
              </a:rPr>
              <a:t>Contact Us</a:t>
            </a:r>
          </a:p>
          <a:p>
            <a:pPr eaLnBrk="1" hangingPunct="1">
              <a:defRPr/>
            </a:pPr>
            <a:r>
              <a:rPr lang="en-US" sz="900" dirty="0">
                <a:solidFill>
                  <a:schemeClr val="bg1"/>
                </a:solidFill>
                <a:ea typeface="+mn-ea"/>
              </a:rPr>
              <a:t>201 Park Washington Court, Falls Church, VA 22046-4527</a:t>
            </a:r>
          </a:p>
          <a:p>
            <a:pPr eaLnBrk="1" hangingPunct="1">
              <a:defRPr/>
            </a:pPr>
            <a:r>
              <a:rPr lang="en-US" sz="900" dirty="0">
                <a:solidFill>
                  <a:schemeClr val="bg1"/>
                </a:solidFill>
                <a:ea typeface="+mn-ea"/>
              </a:rPr>
              <a:t>P.  703.538.1795 / info@iaem.com</a:t>
            </a:r>
          </a:p>
        </p:txBody>
      </p:sp>
      <p:sp>
        <p:nvSpPr>
          <p:cNvPr id="4" name="1 Título"/>
          <p:cNvSpPr txBox="1">
            <a:spLocks/>
          </p:cNvSpPr>
          <p:nvPr userDrawn="1"/>
        </p:nvSpPr>
        <p:spPr>
          <a:xfrm>
            <a:off x="6969125" y="188913"/>
            <a:ext cx="1758950" cy="312737"/>
          </a:xfrm>
          <a:prstGeom prst="rect">
            <a:avLst/>
          </a:prstGeom>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eaLnBrk="1" hangingPunct="1">
              <a:defRPr/>
            </a:pPr>
            <a:r>
              <a:rPr lang="es-HN" sz="1200" b="1" dirty="0">
                <a:solidFill>
                  <a:srgbClr val="404040"/>
                </a:solidFill>
                <a:latin typeface="Rockwell" pitchFamily="18" charset="0"/>
                <a:ea typeface="+mn-ea"/>
              </a:rPr>
              <a:t>www.</a:t>
            </a:r>
            <a:r>
              <a:rPr lang="es-HN" sz="1200" b="1" dirty="0">
                <a:solidFill>
                  <a:srgbClr val="0EB1E7"/>
                </a:solidFill>
                <a:latin typeface="Rockwell" pitchFamily="18" charset="0"/>
                <a:ea typeface="+mn-ea"/>
              </a:rPr>
              <a:t>iaem</a:t>
            </a:r>
            <a:r>
              <a:rPr lang="es-HN" sz="1200" b="1" dirty="0">
                <a:solidFill>
                  <a:srgbClr val="404040"/>
                </a:solidFill>
                <a:latin typeface="Rockwell" pitchFamily="18" charset="0"/>
                <a:ea typeface="+mn-ea"/>
              </a:rPr>
              <a:t>.org</a:t>
            </a:r>
            <a:endParaRPr lang="es-HN" sz="1200" b="1" dirty="0">
              <a:solidFill>
                <a:srgbClr val="FFC000"/>
              </a:solidFill>
              <a:latin typeface="Rockwell" pitchFamily="18" charset="0"/>
              <a:ea typeface="+mn-ea"/>
            </a:endParaRPr>
          </a:p>
        </p:txBody>
      </p:sp>
      <p:sp>
        <p:nvSpPr>
          <p:cNvPr id="2" name="1 Título"/>
          <p:cNvSpPr>
            <a:spLocks noGrp="1"/>
          </p:cNvSpPr>
          <p:nvPr>
            <p:ph type="title"/>
          </p:nvPr>
        </p:nvSpPr>
        <p:spPr>
          <a:xfrm>
            <a:off x="457200" y="501650"/>
            <a:ext cx="8229600" cy="1143000"/>
          </a:xfrm>
        </p:spPr>
        <p:txBody>
          <a:bodyPr/>
          <a:lstStyle/>
          <a:p>
            <a:r>
              <a:rPr lang="es-ES"/>
              <a:t>Haga clic para modificar el estilo de título del patrón</a:t>
            </a:r>
          </a:p>
        </p:txBody>
      </p:sp>
      <p:sp>
        <p:nvSpPr>
          <p:cNvPr id="5" name="3 Marcador de fecha"/>
          <p:cNvSpPr>
            <a:spLocks noGrp="1"/>
          </p:cNvSpPr>
          <p:nvPr>
            <p:ph type="dt" sz="half" idx="10"/>
          </p:nvPr>
        </p:nvSpPr>
        <p:spPr/>
        <p:txBody>
          <a:bodyPr/>
          <a:lstStyle>
            <a:lvl1pPr>
              <a:defRPr/>
            </a:lvl1pPr>
          </a:lstStyle>
          <a:p>
            <a:pPr>
              <a:defRPr/>
            </a:pPr>
            <a:fld id="{54F9E586-8540-874B-B30D-4D8377D833F3}" type="datetimeFigureOut">
              <a:rPr lang="es-ES" altLang="x-none"/>
              <a:pPr>
                <a:defRPr/>
              </a:pPr>
              <a:t>22/6/21</a:t>
            </a:fld>
            <a:endParaRPr lang="es-ES" altLang="x-none"/>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C1C10AA6-8EEF-1E41-9A90-4783013983E4}" type="slidenum">
              <a:rPr lang="es-ES" altLang="x-none"/>
              <a:pPr>
                <a:defRPr/>
              </a:pPr>
              <a:t>‹#›</a:t>
            </a:fld>
            <a:endParaRPr lang="es-ES" altLang="x-none"/>
          </a:p>
        </p:txBody>
      </p:sp>
    </p:spTree>
    <p:extLst>
      <p:ext uri="{BB962C8B-B14F-4D97-AF65-F5344CB8AC3E}">
        <p14:creationId xmlns:p14="http://schemas.microsoft.com/office/powerpoint/2010/main" val="294167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Título"/>
          <p:cNvSpPr txBox="1">
            <a:spLocks/>
          </p:cNvSpPr>
          <p:nvPr userDrawn="1"/>
        </p:nvSpPr>
        <p:spPr bwMode="auto">
          <a:xfrm>
            <a:off x="6732588" y="6083300"/>
            <a:ext cx="2266950" cy="474663"/>
          </a:xfrm>
          <a:prstGeom prst="rect">
            <a:avLst/>
          </a:prstGeom>
          <a:noFill/>
          <a:ln>
            <a:noFill/>
          </a:ln>
          <a:extLst>
            <a:ext uri="{909E8E84-426E-40dd-AFC4-6F175D3DCCD1}"/>
            <a:ext uri="{91240B29-F687-4f45-9708-019B960494DF}"/>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US" sz="900" b="1" dirty="0">
                <a:solidFill>
                  <a:srgbClr val="0EB1E7"/>
                </a:solidFill>
                <a:ea typeface="+mn-ea"/>
              </a:rPr>
              <a:t>Contact Us</a:t>
            </a:r>
          </a:p>
          <a:p>
            <a:pPr eaLnBrk="1" hangingPunct="1">
              <a:defRPr/>
            </a:pPr>
            <a:r>
              <a:rPr lang="en-US" sz="900" dirty="0">
                <a:solidFill>
                  <a:schemeClr val="bg1"/>
                </a:solidFill>
                <a:ea typeface="+mn-ea"/>
              </a:rPr>
              <a:t>201 Park Washington Court, Falls Church, VA 22046-4527</a:t>
            </a:r>
          </a:p>
          <a:p>
            <a:pPr eaLnBrk="1" hangingPunct="1">
              <a:defRPr/>
            </a:pPr>
            <a:r>
              <a:rPr lang="en-US" sz="900" dirty="0">
                <a:solidFill>
                  <a:schemeClr val="bg1"/>
                </a:solidFill>
                <a:ea typeface="+mn-ea"/>
              </a:rPr>
              <a:t>P.  703.538.1795 / info@iaem.com</a:t>
            </a:r>
          </a:p>
        </p:txBody>
      </p:sp>
      <p:sp>
        <p:nvSpPr>
          <p:cNvPr id="3" name="1 Título"/>
          <p:cNvSpPr txBox="1">
            <a:spLocks/>
          </p:cNvSpPr>
          <p:nvPr userDrawn="1"/>
        </p:nvSpPr>
        <p:spPr>
          <a:xfrm>
            <a:off x="6969125" y="188913"/>
            <a:ext cx="1758950" cy="312737"/>
          </a:xfrm>
          <a:prstGeom prst="rect">
            <a:avLst/>
          </a:prstGeom>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eaLnBrk="1" hangingPunct="1">
              <a:defRPr/>
            </a:pPr>
            <a:r>
              <a:rPr lang="es-HN" sz="1200" b="1" dirty="0">
                <a:solidFill>
                  <a:srgbClr val="404040"/>
                </a:solidFill>
                <a:latin typeface="Rockwell" pitchFamily="18" charset="0"/>
                <a:ea typeface="+mn-ea"/>
              </a:rPr>
              <a:t>www.</a:t>
            </a:r>
            <a:r>
              <a:rPr lang="es-HN" sz="1200" b="1" dirty="0">
                <a:solidFill>
                  <a:srgbClr val="0EB1E7"/>
                </a:solidFill>
                <a:latin typeface="Rockwell" pitchFamily="18" charset="0"/>
                <a:ea typeface="+mn-ea"/>
              </a:rPr>
              <a:t>iaem</a:t>
            </a:r>
            <a:r>
              <a:rPr lang="es-HN" sz="1200" b="1" dirty="0">
                <a:solidFill>
                  <a:srgbClr val="404040"/>
                </a:solidFill>
                <a:latin typeface="Rockwell" pitchFamily="18" charset="0"/>
                <a:ea typeface="+mn-ea"/>
              </a:rPr>
              <a:t>.org</a:t>
            </a:r>
            <a:endParaRPr lang="es-HN" sz="1200" b="1" dirty="0">
              <a:solidFill>
                <a:srgbClr val="FFC000"/>
              </a:solidFill>
              <a:latin typeface="Rockwell" pitchFamily="18" charset="0"/>
              <a:ea typeface="+mn-ea"/>
            </a:endParaRPr>
          </a:p>
        </p:txBody>
      </p:sp>
      <p:sp>
        <p:nvSpPr>
          <p:cNvPr id="4" name="TextBox 3"/>
          <p:cNvSpPr txBox="1">
            <a:spLocks noChangeArrowheads="1"/>
          </p:cNvSpPr>
          <p:nvPr userDrawn="1"/>
        </p:nvSpPr>
        <p:spPr bwMode="auto">
          <a:xfrm>
            <a:off x="8675688" y="6608763"/>
            <a:ext cx="468312" cy="246062"/>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000">
                <a:solidFill>
                  <a:schemeClr val="bg1"/>
                </a:solidFill>
              </a:rPr>
              <a:t>v1.1</a:t>
            </a:r>
          </a:p>
        </p:txBody>
      </p:sp>
      <p:sp>
        <p:nvSpPr>
          <p:cNvPr id="5" name="3 Marcador de fecha"/>
          <p:cNvSpPr>
            <a:spLocks noGrp="1"/>
          </p:cNvSpPr>
          <p:nvPr>
            <p:ph type="dt" sz="half" idx="10"/>
          </p:nvPr>
        </p:nvSpPr>
        <p:spPr/>
        <p:txBody>
          <a:bodyPr/>
          <a:lstStyle>
            <a:lvl1pPr>
              <a:defRPr/>
            </a:lvl1pPr>
          </a:lstStyle>
          <a:p>
            <a:pPr>
              <a:defRPr/>
            </a:pPr>
            <a:fld id="{1FF0D3A9-17A5-5D45-9CC4-6C3A3B5A838E}" type="datetimeFigureOut">
              <a:rPr lang="es-ES" altLang="x-none"/>
              <a:pPr>
                <a:defRPr/>
              </a:pPr>
              <a:t>22/6/21</a:t>
            </a:fld>
            <a:endParaRPr lang="es-ES" altLang="x-none"/>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992BEACE-ACCD-874E-96CD-AE7CA24D6F05}" type="slidenum">
              <a:rPr lang="es-ES" altLang="x-none"/>
              <a:pPr>
                <a:defRPr/>
              </a:pPr>
              <a:t>‹#›</a:t>
            </a:fld>
            <a:endParaRPr lang="es-ES" altLang="x-none"/>
          </a:p>
        </p:txBody>
      </p:sp>
    </p:spTree>
    <p:extLst>
      <p:ext uri="{BB962C8B-B14F-4D97-AF65-F5344CB8AC3E}">
        <p14:creationId xmlns:p14="http://schemas.microsoft.com/office/powerpoint/2010/main" val="570018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5" name="1 Título"/>
          <p:cNvSpPr txBox="1">
            <a:spLocks/>
          </p:cNvSpPr>
          <p:nvPr userDrawn="1"/>
        </p:nvSpPr>
        <p:spPr bwMode="auto">
          <a:xfrm>
            <a:off x="6732588" y="6083300"/>
            <a:ext cx="2266950" cy="474663"/>
          </a:xfrm>
          <a:prstGeom prst="rect">
            <a:avLst/>
          </a:prstGeom>
          <a:noFill/>
          <a:ln>
            <a:noFill/>
          </a:ln>
          <a:extLst>
            <a:ext uri="{909E8E84-426E-40dd-AFC4-6F175D3DCCD1}"/>
            <a:ext uri="{91240B29-F687-4f45-9708-019B960494DF}"/>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US" sz="900" b="1" dirty="0">
                <a:solidFill>
                  <a:srgbClr val="0EB1E7"/>
                </a:solidFill>
                <a:ea typeface="+mn-ea"/>
              </a:rPr>
              <a:t>Contact Us</a:t>
            </a:r>
          </a:p>
          <a:p>
            <a:pPr eaLnBrk="1" hangingPunct="1">
              <a:defRPr/>
            </a:pPr>
            <a:r>
              <a:rPr lang="en-US" sz="900" dirty="0">
                <a:solidFill>
                  <a:schemeClr val="bg1"/>
                </a:solidFill>
                <a:ea typeface="+mn-ea"/>
              </a:rPr>
              <a:t>201 Park Washington Court, Falls Church, VA 22046-4527</a:t>
            </a:r>
          </a:p>
          <a:p>
            <a:pPr eaLnBrk="1" hangingPunct="1">
              <a:defRPr/>
            </a:pPr>
            <a:r>
              <a:rPr lang="en-US" sz="900" dirty="0">
                <a:solidFill>
                  <a:schemeClr val="bg1"/>
                </a:solidFill>
                <a:ea typeface="+mn-ea"/>
              </a:rPr>
              <a:t>P.  703.538.1795 / info@iaem.com</a:t>
            </a:r>
          </a:p>
        </p:txBody>
      </p:sp>
      <p:sp>
        <p:nvSpPr>
          <p:cNvPr id="6" name="1 Título"/>
          <p:cNvSpPr txBox="1">
            <a:spLocks/>
          </p:cNvSpPr>
          <p:nvPr userDrawn="1"/>
        </p:nvSpPr>
        <p:spPr>
          <a:xfrm>
            <a:off x="6989514" y="273050"/>
            <a:ext cx="1758950" cy="312737"/>
          </a:xfrm>
          <a:prstGeom prst="rect">
            <a:avLst/>
          </a:prstGeom>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eaLnBrk="1" hangingPunct="1">
              <a:defRPr/>
            </a:pPr>
            <a:r>
              <a:rPr lang="es-HN" sz="1200" b="1" dirty="0">
                <a:solidFill>
                  <a:srgbClr val="404040"/>
                </a:solidFill>
                <a:latin typeface="Rockwell" pitchFamily="18" charset="0"/>
                <a:ea typeface="+mn-ea"/>
              </a:rPr>
              <a:t>www.</a:t>
            </a:r>
            <a:r>
              <a:rPr lang="es-HN" sz="1200" b="1" dirty="0">
                <a:solidFill>
                  <a:srgbClr val="0EB1E7"/>
                </a:solidFill>
                <a:latin typeface="Rockwell" pitchFamily="18" charset="0"/>
                <a:ea typeface="+mn-ea"/>
              </a:rPr>
              <a:t>iaem</a:t>
            </a:r>
            <a:r>
              <a:rPr lang="es-HN" sz="1200" b="1" dirty="0">
                <a:solidFill>
                  <a:srgbClr val="404040"/>
                </a:solidFill>
                <a:latin typeface="Rockwell" pitchFamily="18" charset="0"/>
                <a:ea typeface="+mn-ea"/>
              </a:rPr>
              <a:t>.org</a:t>
            </a:r>
            <a:endParaRPr lang="es-HN" sz="1200" b="1" dirty="0">
              <a:solidFill>
                <a:srgbClr val="FFC000"/>
              </a:solidFill>
              <a:latin typeface="Rockwell" pitchFamily="18" charset="0"/>
              <a:ea typeface="+mn-ea"/>
            </a:endParaRPr>
          </a:p>
        </p:txBody>
      </p:sp>
      <p:sp>
        <p:nvSpPr>
          <p:cNvPr id="7" name="TextBox 6"/>
          <p:cNvSpPr txBox="1">
            <a:spLocks noChangeArrowheads="1"/>
          </p:cNvSpPr>
          <p:nvPr userDrawn="1"/>
        </p:nvSpPr>
        <p:spPr bwMode="auto">
          <a:xfrm>
            <a:off x="8675688" y="6608763"/>
            <a:ext cx="468312" cy="246062"/>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000">
                <a:solidFill>
                  <a:schemeClr val="bg1"/>
                </a:solidFill>
              </a:rPr>
              <a:t>v1.1</a:t>
            </a:r>
          </a:p>
        </p:txBody>
      </p:sp>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hasCustomPrompt="1"/>
          </p:nvPr>
        </p:nvSpPr>
        <p:spPr>
          <a:xfrm>
            <a:off x="3563938" y="30291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dirty="0"/>
              <a:t>Haga clic para modificar </a:t>
            </a:r>
            <a:r>
              <a:rPr lang="es-ES" dirty="0" err="1"/>
              <a:t>elestilo</a:t>
            </a:r>
            <a:r>
              <a:rPr lang="es-ES" dirty="0"/>
              <a:t>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8" name="3 Marcador de fecha"/>
          <p:cNvSpPr>
            <a:spLocks noGrp="1"/>
          </p:cNvSpPr>
          <p:nvPr>
            <p:ph type="dt" sz="half" idx="10"/>
          </p:nvPr>
        </p:nvSpPr>
        <p:spPr/>
        <p:txBody>
          <a:bodyPr/>
          <a:lstStyle>
            <a:lvl1pPr>
              <a:defRPr/>
            </a:lvl1pPr>
          </a:lstStyle>
          <a:p>
            <a:pPr>
              <a:defRPr/>
            </a:pPr>
            <a:fld id="{22A8E982-32D9-9641-B08D-F07C7CBA5859}" type="datetimeFigureOut">
              <a:rPr lang="es-ES" altLang="x-none"/>
              <a:pPr>
                <a:defRPr/>
              </a:pPr>
              <a:t>22/6/21</a:t>
            </a:fld>
            <a:endParaRPr lang="es-ES" altLang="x-none"/>
          </a:p>
        </p:txBody>
      </p:sp>
      <p:sp>
        <p:nvSpPr>
          <p:cNvPr id="9" name="4 Marcador de pie de página"/>
          <p:cNvSpPr>
            <a:spLocks noGrp="1"/>
          </p:cNvSpPr>
          <p:nvPr>
            <p:ph type="ftr" sz="quarter" idx="11"/>
          </p:nvPr>
        </p:nvSpPr>
        <p:spPr/>
        <p:txBody>
          <a:bodyPr/>
          <a:lstStyle>
            <a:lvl1pPr>
              <a:defRPr/>
            </a:lvl1pPr>
          </a:lstStyle>
          <a:p>
            <a:pPr>
              <a:defRPr/>
            </a:pPr>
            <a:endParaRPr lang="es-ES"/>
          </a:p>
        </p:txBody>
      </p:sp>
      <p:sp>
        <p:nvSpPr>
          <p:cNvPr id="10" name="5 Marcador de número de diapositiva"/>
          <p:cNvSpPr>
            <a:spLocks noGrp="1"/>
          </p:cNvSpPr>
          <p:nvPr>
            <p:ph type="sldNum" sz="quarter" idx="12"/>
          </p:nvPr>
        </p:nvSpPr>
        <p:spPr/>
        <p:txBody>
          <a:bodyPr/>
          <a:lstStyle>
            <a:lvl1pPr>
              <a:defRPr/>
            </a:lvl1pPr>
          </a:lstStyle>
          <a:p>
            <a:pPr>
              <a:defRPr/>
            </a:pPr>
            <a:fld id="{27B44F50-A561-CA42-8860-308B93A373CA}" type="slidenum">
              <a:rPr lang="es-ES" altLang="x-none"/>
              <a:pPr>
                <a:defRPr/>
              </a:pPr>
              <a:t>‹#›</a:t>
            </a:fld>
            <a:endParaRPr lang="es-ES" altLang="x-none"/>
          </a:p>
        </p:txBody>
      </p:sp>
    </p:spTree>
    <p:extLst>
      <p:ext uri="{BB962C8B-B14F-4D97-AF65-F5344CB8AC3E}">
        <p14:creationId xmlns:p14="http://schemas.microsoft.com/office/powerpoint/2010/main" val="382363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5" name="1 Título"/>
          <p:cNvSpPr txBox="1">
            <a:spLocks/>
          </p:cNvSpPr>
          <p:nvPr userDrawn="1"/>
        </p:nvSpPr>
        <p:spPr bwMode="auto">
          <a:xfrm>
            <a:off x="6732588" y="6083300"/>
            <a:ext cx="2266950" cy="474663"/>
          </a:xfrm>
          <a:prstGeom prst="rect">
            <a:avLst/>
          </a:prstGeom>
          <a:noFill/>
          <a:ln>
            <a:noFill/>
          </a:ln>
          <a:extLst>
            <a:ext uri="{909E8E84-426E-40dd-AFC4-6F175D3DCCD1}"/>
            <a:ext uri="{91240B29-F687-4f45-9708-019B960494DF}"/>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US" sz="900" b="1" dirty="0">
                <a:solidFill>
                  <a:srgbClr val="0EB1E7"/>
                </a:solidFill>
                <a:ea typeface="+mn-ea"/>
              </a:rPr>
              <a:t>Contact Us</a:t>
            </a:r>
          </a:p>
          <a:p>
            <a:pPr eaLnBrk="1" hangingPunct="1">
              <a:defRPr/>
            </a:pPr>
            <a:r>
              <a:rPr lang="en-US" sz="900" dirty="0">
                <a:solidFill>
                  <a:schemeClr val="bg1"/>
                </a:solidFill>
                <a:ea typeface="+mn-ea"/>
              </a:rPr>
              <a:t>201 Park Washington Court, Falls Church, VA 22046-4527</a:t>
            </a:r>
          </a:p>
          <a:p>
            <a:pPr eaLnBrk="1" hangingPunct="1">
              <a:defRPr/>
            </a:pPr>
            <a:r>
              <a:rPr lang="en-US" sz="900" dirty="0">
                <a:solidFill>
                  <a:schemeClr val="bg1"/>
                </a:solidFill>
                <a:ea typeface="+mn-ea"/>
              </a:rPr>
              <a:t>P.  703.538.1795 / info@iaem.com</a:t>
            </a:r>
          </a:p>
        </p:txBody>
      </p:sp>
      <p:sp>
        <p:nvSpPr>
          <p:cNvPr id="6" name="1 Título"/>
          <p:cNvSpPr txBox="1">
            <a:spLocks/>
          </p:cNvSpPr>
          <p:nvPr userDrawn="1"/>
        </p:nvSpPr>
        <p:spPr>
          <a:xfrm>
            <a:off x="6969125" y="188913"/>
            <a:ext cx="1758950" cy="312737"/>
          </a:xfrm>
          <a:prstGeom prst="rect">
            <a:avLst/>
          </a:prstGeom>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eaLnBrk="1" hangingPunct="1">
              <a:defRPr/>
            </a:pPr>
            <a:r>
              <a:rPr lang="es-HN" sz="1200" b="1" dirty="0">
                <a:solidFill>
                  <a:srgbClr val="404040"/>
                </a:solidFill>
                <a:latin typeface="Rockwell" pitchFamily="18" charset="0"/>
                <a:ea typeface="+mn-ea"/>
              </a:rPr>
              <a:t>www.</a:t>
            </a:r>
            <a:r>
              <a:rPr lang="es-HN" sz="1200" b="1" dirty="0">
                <a:solidFill>
                  <a:srgbClr val="0EB1E7"/>
                </a:solidFill>
                <a:latin typeface="Rockwell" pitchFamily="18" charset="0"/>
                <a:ea typeface="+mn-ea"/>
              </a:rPr>
              <a:t>iaem</a:t>
            </a:r>
            <a:r>
              <a:rPr lang="es-HN" sz="1200" b="1" dirty="0">
                <a:solidFill>
                  <a:srgbClr val="404040"/>
                </a:solidFill>
                <a:latin typeface="Rockwell" pitchFamily="18" charset="0"/>
                <a:ea typeface="+mn-ea"/>
              </a:rPr>
              <a:t>.org</a:t>
            </a:r>
            <a:endParaRPr lang="es-HN" sz="1200" b="1" dirty="0">
              <a:solidFill>
                <a:srgbClr val="FFC000"/>
              </a:solidFill>
              <a:latin typeface="Rockwell" pitchFamily="18" charset="0"/>
              <a:ea typeface="+mn-ea"/>
            </a:endParaRPr>
          </a:p>
        </p:txBody>
      </p:sp>
      <p:sp>
        <p:nvSpPr>
          <p:cNvPr id="7" name="TextBox 6"/>
          <p:cNvSpPr txBox="1">
            <a:spLocks noChangeArrowheads="1"/>
          </p:cNvSpPr>
          <p:nvPr userDrawn="1"/>
        </p:nvSpPr>
        <p:spPr bwMode="auto">
          <a:xfrm>
            <a:off x="8675688" y="6608763"/>
            <a:ext cx="468312" cy="246062"/>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000">
                <a:solidFill>
                  <a:schemeClr val="bg1"/>
                </a:solidFill>
              </a:rPr>
              <a:t>v1.1</a:t>
            </a:r>
          </a:p>
        </p:txBody>
      </p:sp>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8" name="3 Marcador de fecha"/>
          <p:cNvSpPr>
            <a:spLocks noGrp="1"/>
          </p:cNvSpPr>
          <p:nvPr>
            <p:ph type="dt" sz="half" idx="10"/>
          </p:nvPr>
        </p:nvSpPr>
        <p:spPr/>
        <p:txBody>
          <a:bodyPr/>
          <a:lstStyle>
            <a:lvl1pPr>
              <a:defRPr/>
            </a:lvl1pPr>
          </a:lstStyle>
          <a:p>
            <a:pPr>
              <a:defRPr/>
            </a:pPr>
            <a:fld id="{28B34CDC-5244-8F44-A78F-DA2B9E0C8B88}" type="datetimeFigureOut">
              <a:rPr lang="es-ES" altLang="x-none"/>
              <a:pPr>
                <a:defRPr/>
              </a:pPr>
              <a:t>22/6/21</a:t>
            </a:fld>
            <a:endParaRPr lang="es-ES" altLang="x-none"/>
          </a:p>
        </p:txBody>
      </p:sp>
      <p:sp>
        <p:nvSpPr>
          <p:cNvPr id="9" name="4 Marcador de pie de página"/>
          <p:cNvSpPr>
            <a:spLocks noGrp="1"/>
          </p:cNvSpPr>
          <p:nvPr>
            <p:ph type="ftr" sz="quarter" idx="11"/>
          </p:nvPr>
        </p:nvSpPr>
        <p:spPr/>
        <p:txBody>
          <a:bodyPr/>
          <a:lstStyle>
            <a:lvl1pPr>
              <a:defRPr/>
            </a:lvl1pPr>
          </a:lstStyle>
          <a:p>
            <a:pPr>
              <a:defRPr/>
            </a:pPr>
            <a:endParaRPr lang="es-ES"/>
          </a:p>
        </p:txBody>
      </p:sp>
      <p:sp>
        <p:nvSpPr>
          <p:cNvPr id="10" name="5 Marcador de número de diapositiva"/>
          <p:cNvSpPr>
            <a:spLocks noGrp="1"/>
          </p:cNvSpPr>
          <p:nvPr>
            <p:ph type="sldNum" sz="quarter" idx="12"/>
          </p:nvPr>
        </p:nvSpPr>
        <p:spPr/>
        <p:txBody>
          <a:bodyPr/>
          <a:lstStyle>
            <a:lvl1pPr>
              <a:defRPr/>
            </a:lvl1pPr>
          </a:lstStyle>
          <a:p>
            <a:pPr>
              <a:defRPr/>
            </a:pPr>
            <a:fld id="{787CBC53-1A18-484F-AF5D-27713DEAD091}" type="slidenum">
              <a:rPr lang="es-ES" altLang="x-none"/>
              <a:pPr>
                <a:defRPr/>
              </a:pPr>
              <a:t>‹#›</a:t>
            </a:fld>
            <a:endParaRPr lang="es-ES" altLang="x-none"/>
          </a:p>
        </p:txBody>
      </p:sp>
    </p:spTree>
    <p:extLst>
      <p:ext uri="{BB962C8B-B14F-4D97-AF65-F5344CB8AC3E}">
        <p14:creationId xmlns:p14="http://schemas.microsoft.com/office/powerpoint/2010/main" val="1112692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s-ES" altLang="en-US"/>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a:p>
            <a:pPr lvl="2"/>
            <a:r>
              <a:rPr lang="es-ES" altLang="en-US"/>
              <a:t>Tercer nivel</a:t>
            </a:r>
          </a:p>
          <a:p>
            <a:pPr lvl="3"/>
            <a:r>
              <a:rPr lang="es-ES" altLang="en-US"/>
              <a:t>Cuarto nivel</a:t>
            </a:r>
          </a:p>
          <a:p>
            <a:pPr lvl="4"/>
            <a:r>
              <a:rPr lang="es-ES" altLang="en-U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charset="0"/>
              </a:defRPr>
            </a:lvl1pPr>
          </a:lstStyle>
          <a:p>
            <a:pPr>
              <a:defRPr/>
            </a:pPr>
            <a:fld id="{D4F8EB3E-CACC-7A4D-A3E7-2193CBE35C46}" type="datetimeFigureOut">
              <a:rPr lang="es-ES" altLang="x-none"/>
              <a:pPr>
                <a:defRPr/>
              </a:pPr>
              <a:t>22/6/21</a:t>
            </a:fld>
            <a:endParaRPr lang="es-ES" altLang="x-none"/>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charset="0"/>
              </a:defRPr>
            </a:lvl1pPr>
          </a:lstStyle>
          <a:p>
            <a:pPr>
              <a:defRPr/>
            </a:pPr>
            <a:fld id="{592F2BB1-D98E-D746-9EDB-9AED64A1D65C}" type="slidenum">
              <a:rPr lang="es-ES" altLang="x-none"/>
              <a:pPr>
                <a:defRPr/>
              </a:pPr>
              <a:t>‹#›</a:t>
            </a:fld>
            <a:endParaRPr lang="es-ES" altLang="x-none"/>
          </a:p>
        </p:txBody>
      </p:sp>
      <p:sp>
        <p:nvSpPr>
          <p:cNvPr id="2055" name="TextBox 6"/>
          <p:cNvSpPr txBox="1">
            <a:spLocks noChangeArrowheads="1"/>
          </p:cNvSpPr>
          <p:nvPr userDrawn="1"/>
        </p:nvSpPr>
        <p:spPr bwMode="auto">
          <a:xfrm>
            <a:off x="8675688" y="6608763"/>
            <a:ext cx="468312" cy="246062"/>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000">
                <a:solidFill>
                  <a:schemeClr val="bg1"/>
                </a:solidFill>
              </a:rPr>
              <a:t>v1.1</a:t>
            </a:r>
          </a:p>
        </p:txBody>
      </p:sp>
    </p:spTree>
  </p:cSld>
  <p:clrMap bg1="lt1" tx1="dk1" bg2="lt2" tx2="dk2" accent1="accent1" accent2="accent2" accent3="accent3" accent4="accent4" accent5="accent5" accent6="accent6" hlink="hlink" folHlink="folHlink"/>
  <p:sldLayoutIdLst>
    <p:sldLayoutId id="2147484089" r:id="rId1"/>
    <p:sldLayoutId id="2147484090" r:id="rId2"/>
    <p:sldLayoutId id="2147484091" r:id="rId3"/>
    <p:sldLayoutId id="2147484092" r:id="rId4"/>
    <p:sldLayoutId id="2147484093" r:id="rId5"/>
    <p:sldLayoutId id="2147484094" r:id="rId6"/>
    <p:sldLayoutId id="2147484095" r:id="rId7"/>
    <p:sldLayoutId id="2147484096" r:id="rId8"/>
    <p:sldLayoutId id="2147484097" r:id="rId9"/>
    <p:sldLayoutId id="2147484098" r:id="rId10"/>
    <p:sldLayoutId id="214748409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6.jpe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6.jpe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6.jpe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6.jpe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6.jpe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6.jpe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6.jpeg"/></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6.jpeg"/></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6.jpeg"/></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6.jpeg"/></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6.jpeg"/></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6.jpeg"/></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6.jpeg"/></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6.jpeg"/></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6.jpeg"/></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6.jpeg"/></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6.jpeg"/></Relationships>
</file>

<file path=ppt/slides/_rels/slide35.xml.rels><?xml version="1.0" encoding="UTF-8" standalone="yes"?>
<Relationships xmlns="http://schemas.openxmlformats.org/package/2006/relationships"><Relationship Id="rId8" Type="http://schemas.openxmlformats.org/officeDocument/2006/relationships/diagramColors" Target="../diagrams/colors2.xml"/><Relationship Id="rId13" Type="http://schemas.openxmlformats.org/officeDocument/2006/relationships/diagramColors" Target="../diagrams/colors3.xml"/><Relationship Id="rId3" Type="http://schemas.openxmlformats.org/officeDocument/2006/relationships/image" Target="../media/image5.png"/><Relationship Id="rId7" Type="http://schemas.openxmlformats.org/officeDocument/2006/relationships/diagramQuickStyle" Target="../diagrams/quickStyle2.xml"/><Relationship Id="rId12" Type="http://schemas.openxmlformats.org/officeDocument/2006/relationships/diagramQuickStyle" Target="../diagrams/quickStyle3.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Layout" Target="../diagrams/layout2.xml"/><Relationship Id="rId11" Type="http://schemas.openxmlformats.org/officeDocument/2006/relationships/diagramLayout" Target="../diagrams/layout3.xml"/><Relationship Id="rId5" Type="http://schemas.openxmlformats.org/officeDocument/2006/relationships/diagramData" Target="../diagrams/data2.xml"/><Relationship Id="rId10" Type="http://schemas.openxmlformats.org/officeDocument/2006/relationships/diagramData" Target="../diagrams/data3.xml"/><Relationship Id="rId4" Type="http://schemas.openxmlformats.org/officeDocument/2006/relationships/image" Target="../media/image6.jpeg"/><Relationship Id="rId9" Type="http://schemas.microsoft.com/office/2007/relationships/diagramDrawing" Target="../diagrams/drawing2.xml"/><Relationship Id="rId14" Type="http://schemas.microsoft.com/office/2007/relationships/diagramDrawing" Target="../diagrams/drawing3.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hyperlink" Target="https://www.iaem.org/Certification/Resource-Center" TargetMode="External"/><Relationship Id="rId4" Type="http://schemas.openxmlformats.org/officeDocument/2006/relationships/image" Target="../media/image6.jpeg"/></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hyperlink" Target="mailto:info@iaem.com" TargetMode="External"/><Relationship Id="rId4" Type="http://schemas.openxmlformats.org/officeDocument/2006/relationships/image" Target="../media/image6.jpeg"/></Relationships>
</file>

<file path=ppt/slides/_rels/slide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4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4.png"/><Relationship Id="rId7" Type="http://schemas.openxmlformats.org/officeDocument/2006/relationships/image" Target="../media/image6.jpe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5.png"/><Relationship Id="rId4" Type="http://schemas.openxmlformats.org/officeDocument/2006/relationships/hyperlink" Target="mailto:info@iaem.com"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5.png"/><Relationship Id="rId7" Type="http://schemas.openxmlformats.org/officeDocument/2006/relationships/diagramQuickStyle" Target="../diagrams/quickStyle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6.jpeg"/><Relationship Id="rId9" Type="http://schemas.microsoft.com/office/2007/relationships/diagramDrawing" Target="../diagrams/drawing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 Id="rId6" Type="http://schemas.openxmlformats.org/officeDocument/2006/relationships/image" Target="../media/image9.png"/><Relationship Id="rId5" Type="http://schemas.openxmlformats.org/officeDocument/2006/relationships/hyperlink" Target="http://www.iaem.com/page.cfm?p=certification/resource-center/cem-corner&amp;lvl=2" TargetMode="Externa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 Id="rId5" Type="http://schemas.openxmlformats.org/officeDocument/2006/relationships/image" Target="../media/image9.pn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1 Título"/>
          <p:cNvSpPr txBox="1">
            <a:spLocks/>
          </p:cNvSpPr>
          <p:nvPr/>
        </p:nvSpPr>
        <p:spPr bwMode="auto">
          <a:xfrm>
            <a:off x="395288" y="1123950"/>
            <a:ext cx="806132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000" b="1">
                <a:solidFill>
                  <a:srgbClr val="404040"/>
                </a:solidFill>
                <a:latin typeface="Rockwell" charset="0"/>
              </a:rPr>
              <a:t>OF THE</a:t>
            </a:r>
            <a:endParaRPr lang="es-HN" altLang="en-US" sz="4000" b="1">
              <a:solidFill>
                <a:srgbClr val="0EB1E7"/>
              </a:solidFill>
              <a:latin typeface="Rockwell" charset="0"/>
            </a:endParaRPr>
          </a:p>
        </p:txBody>
      </p:sp>
      <p:sp>
        <p:nvSpPr>
          <p:cNvPr id="7" name="1 Título"/>
          <p:cNvSpPr txBox="1">
            <a:spLocks/>
          </p:cNvSpPr>
          <p:nvPr/>
        </p:nvSpPr>
        <p:spPr bwMode="auto">
          <a:xfrm>
            <a:off x="392113" y="1550988"/>
            <a:ext cx="80645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b="1" dirty="0">
                <a:solidFill>
                  <a:srgbClr val="0EB1E7"/>
                </a:solidFill>
                <a:latin typeface="Rockwell" charset="0"/>
              </a:rPr>
              <a:t>AEM</a:t>
            </a:r>
            <a:r>
              <a:rPr lang="es-HN" altLang="en-US" b="1" baseline="30000" dirty="0">
                <a:solidFill>
                  <a:srgbClr val="0EB1E7"/>
                </a:solidFill>
                <a:latin typeface="Rockwell" charset="0"/>
              </a:rPr>
              <a:t>®</a:t>
            </a:r>
            <a:r>
              <a:rPr lang="es-HN" altLang="en-US" b="1" dirty="0">
                <a:solidFill>
                  <a:srgbClr val="0EB1E7"/>
                </a:solidFill>
                <a:latin typeface="Rockwell" charset="0"/>
              </a:rPr>
              <a:t>/CEM</a:t>
            </a:r>
            <a:r>
              <a:rPr lang="es-HN" altLang="en-US" b="1" baseline="30000" dirty="0">
                <a:solidFill>
                  <a:srgbClr val="0EB1E7"/>
                </a:solidFill>
                <a:latin typeface="Rockwell" charset="0"/>
              </a:rPr>
              <a:t>®</a:t>
            </a:r>
            <a:r>
              <a:rPr lang="es-HN" altLang="en-US" b="1" dirty="0">
                <a:solidFill>
                  <a:srgbClr val="0EB1E7"/>
                </a:solidFill>
                <a:latin typeface="Rockwell" charset="0"/>
              </a:rPr>
              <a:t> APPLICATION PROCESS  </a:t>
            </a: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3015" y="3861048"/>
            <a:ext cx="2510408" cy="251040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11" name="1 Título"/>
          <p:cNvSpPr txBox="1">
            <a:spLocks/>
          </p:cNvSpPr>
          <p:nvPr/>
        </p:nvSpPr>
        <p:spPr bwMode="auto">
          <a:xfrm>
            <a:off x="425450" y="687388"/>
            <a:ext cx="806132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400" b="1">
                <a:solidFill>
                  <a:srgbClr val="404040"/>
                </a:solidFill>
                <a:latin typeface="Rockwell" charset="0"/>
              </a:rPr>
              <a:t>AN OVERVIEW</a:t>
            </a:r>
            <a:endParaRPr lang="es-HN" altLang="en-US" sz="4400" b="1">
              <a:solidFill>
                <a:srgbClr val="0EB1E7"/>
              </a:solidFill>
              <a:latin typeface="Rockwell" charset="0"/>
            </a:endParaRPr>
          </a:p>
        </p:txBody>
      </p:sp>
      <p:sp>
        <p:nvSpPr>
          <p:cNvPr id="3" name="TextBox 2">
            <a:extLst>
              <a:ext uri="{FF2B5EF4-FFF2-40B4-BE49-F238E27FC236}">
                <a16:creationId xmlns:a16="http://schemas.microsoft.com/office/drawing/2014/main" id="{50353E26-8DAB-0040-923A-191C0422D668}"/>
              </a:ext>
            </a:extLst>
          </p:cNvPr>
          <p:cNvSpPr txBox="1"/>
          <p:nvPr/>
        </p:nvSpPr>
        <p:spPr>
          <a:xfrm>
            <a:off x="205928" y="2553042"/>
            <a:ext cx="8500367" cy="1169551"/>
          </a:xfrm>
          <a:prstGeom prst="rect">
            <a:avLst/>
          </a:prstGeom>
          <a:noFill/>
        </p:spPr>
        <p:txBody>
          <a:bodyPr wrap="square" rtlCol="0">
            <a:spAutoFit/>
          </a:bodyPr>
          <a:lstStyle/>
          <a:p>
            <a:pPr algn="just"/>
            <a:r>
              <a:rPr lang="en-US" sz="1000" i="1" dirty="0"/>
              <a:t>© Copyright 2018 International Association of Emergency Managers – United States.  All rights reserved. The AEM</a:t>
            </a:r>
            <a:r>
              <a:rPr lang="en-US" sz="1000" b="1" i="1" dirty="0"/>
              <a:t>®</a:t>
            </a:r>
            <a:r>
              <a:rPr lang="en-US" sz="1000" i="1" dirty="0"/>
              <a:t>/CEM</a:t>
            </a:r>
            <a:r>
              <a:rPr lang="en-US" sz="1000" b="1" i="1" dirty="0"/>
              <a:t>®</a:t>
            </a:r>
            <a:r>
              <a:rPr lang="en-US" sz="1000" i="1" dirty="0"/>
              <a:t> Certification Program materials are the intellectual property of the International Association of Emergency Managers – United States (IAEM-US).  No part of the IAEM-US Certification Program materials, including, but not limited to the AEM</a:t>
            </a:r>
            <a:r>
              <a:rPr lang="en-US" sz="1000" b="1" i="1" dirty="0"/>
              <a:t>®</a:t>
            </a:r>
            <a:r>
              <a:rPr lang="en-US" sz="1000" i="1" dirty="0"/>
              <a:t>/CEM</a:t>
            </a:r>
            <a:r>
              <a:rPr lang="en-US" sz="1000" b="1" i="1" dirty="0"/>
              <a:t>®</a:t>
            </a:r>
            <a:r>
              <a:rPr lang="en-US" sz="1000" i="1" dirty="0"/>
              <a:t> Study Guide and preparatory course materials and the AEM</a:t>
            </a:r>
            <a:r>
              <a:rPr lang="en-US" sz="1000" b="1" i="1" dirty="0"/>
              <a:t>®</a:t>
            </a:r>
            <a:r>
              <a:rPr lang="en-US" sz="1000" i="1" dirty="0"/>
              <a:t>/CEM</a:t>
            </a:r>
            <a:r>
              <a:rPr lang="en-US" sz="1000" b="1" i="1" dirty="0"/>
              <a:t>®</a:t>
            </a:r>
            <a:r>
              <a:rPr lang="en-US" sz="1000" i="1" dirty="0"/>
              <a:t> examinations/tests may be copied, reproduced, sold, distributed, shared, displayed or transmitted in any form or by any means, electronic or mechanical, including but not limited to photocopy, recording, or any information storage and retrieval system, without the prior permission in writing from the International Association of Emergency Managers – United States. To request permission contact IAEM HQ. </a:t>
            </a:r>
            <a:endParaRPr lang="en-US" sz="1000" dirty="0"/>
          </a:p>
          <a:p>
            <a:endParaRPr lang="en-US" sz="10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par>
                                <p:cTn id="12" presetID="29" presetClass="entr" presetSubtype="0" fill="hold" grpId="0" nodeType="with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ppt_x</p:attrName>
                                        </p:attrNameLst>
                                      </p:cBhvr>
                                      <p:tavLst>
                                        <p:tav tm="0">
                                          <p:val>
                                            <p:strVal val="#ppt_x-.2"/>
                                          </p:val>
                                        </p:tav>
                                        <p:tav tm="100000">
                                          <p:val>
                                            <p:strVal val="#ppt_x"/>
                                          </p:val>
                                        </p:tav>
                                      </p:tavLst>
                                    </p:anim>
                                    <p:anim calcmode="lin" valueType="num">
                                      <p:cBhvr>
                                        <p:cTn id="15"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6" dur="1000"/>
                                        <p:tgtEl>
                                          <p:spTgt spid="7"/>
                                        </p:tgtEl>
                                      </p:cBhvr>
                                    </p:animEffect>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11"/>
                                        </p:tgtEl>
                                        <p:attrNameLst>
                                          <p:attrName>ppt_y</p:attrName>
                                        </p:attrNameLst>
                                      </p:cBhvr>
                                      <p:tavLst>
                                        <p:tav tm="0">
                                          <p:val>
                                            <p:strVal val="#ppt_y"/>
                                          </p:val>
                                        </p:tav>
                                        <p:tav tm="100000">
                                          <p:val>
                                            <p:strVal val="#ppt_y"/>
                                          </p:val>
                                        </p:tav>
                                      </p:tavLst>
                                    </p:anim>
                                    <p:anim calcmode="lin" valueType="num">
                                      <p:cBhvr>
                                        <p:cTn id="21"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631825"/>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395288" y="892175"/>
            <a:ext cx="8332787"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800" b="1">
                <a:solidFill>
                  <a:srgbClr val="0EB1E7"/>
                </a:solidFill>
                <a:latin typeface="Rockwell" charset="0"/>
              </a:rPr>
              <a:t>LETTERS OF REFERENCE</a:t>
            </a:r>
          </a:p>
        </p:txBody>
      </p:sp>
      <p:pic>
        <p:nvPicPr>
          <p:cNvPr id="24579"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0"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Content Placeholder 2"/>
          <p:cNvSpPr>
            <a:spLocks noGrp="1"/>
          </p:cNvSpPr>
          <p:nvPr>
            <p:ph sz="half" idx="1"/>
          </p:nvPr>
        </p:nvSpPr>
        <p:spPr>
          <a:xfrm>
            <a:off x="395288" y="1628775"/>
            <a:ext cx="4146550" cy="3911600"/>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altLang="x-none" sz="2400" dirty="0">
                <a:solidFill>
                  <a:srgbClr val="000000"/>
                </a:solidFill>
                <a:ea typeface="ＭＳ Ｐゴシック" charset="-128"/>
              </a:rPr>
              <a:t>One professional letter of reference</a:t>
            </a:r>
          </a:p>
          <a:p>
            <a:pPr lvl="1" eaLnBrk="1" hangingPunct="1">
              <a:defRPr/>
            </a:pPr>
            <a:r>
              <a:rPr lang="en-US" altLang="x-none" sz="2000" dirty="0">
                <a:solidFill>
                  <a:srgbClr val="000000"/>
                </a:solidFill>
                <a:ea typeface="ＭＳ Ｐゴシック" charset="-128"/>
              </a:rPr>
              <a:t>Must be the candidate</a:t>
            </a:r>
            <a:r>
              <a:rPr lang="en-US" altLang="en-US" sz="2000" dirty="0">
                <a:solidFill>
                  <a:srgbClr val="000000"/>
                </a:solidFill>
                <a:ea typeface="ＭＳ Ｐゴシック" charset="-128"/>
              </a:rPr>
              <a:t>’</a:t>
            </a:r>
            <a:r>
              <a:rPr lang="en-US" altLang="x-none" sz="2000" dirty="0">
                <a:solidFill>
                  <a:srgbClr val="000000"/>
                </a:solidFill>
                <a:ea typeface="ＭＳ Ｐゴシック" charset="-128"/>
              </a:rPr>
              <a:t>s current supervisor</a:t>
            </a:r>
          </a:p>
          <a:p>
            <a:pPr eaLnBrk="1" hangingPunct="1">
              <a:defRPr/>
            </a:pPr>
            <a:r>
              <a:rPr lang="en-US" altLang="x-none" sz="2400" dirty="0">
                <a:solidFill>
                  <a:srgbClr val="000000"/>
                </a:solidFill>
                <a:ea typeface="ＭＳ Ｐゴシック" charset="-128"/>
              </a:rPr>
              <a:t>Plus contact information for a total of three references, with the option to upload two additional reference letters if you feel it would be helpful with your review.</a:t>
            </a:r>
          </a:p>
        </p:txBody>
      </p:sp>
      <p:sp>
        <p:nvSpPr>
          <p:cNvPr id="25" name="Content Placeholder 2"/>
          <p:cNvSpPr txBox="1">
            <a:spLocks/>
          </p:cNvSpPr>
          <p:nvPr/>
        </p:nvSpPr>
        <p:spPr bwMode="auto">
          <a:xfrm>
            <a:off x="4716463" y="1620838"/>
            <a:ext cx="4103687" cy="3911600"/>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spcBef>
                <a:spcPct val="20000"/>
              </a:spcBef>
              <a:buFont typeface="Arial" charset="0"/>
              <a:buNone/>
              <a:defRPr/>
            </a:pPr>
            <a:r>
              <a:rPr lang="en-US" altLang="x-none" sz="2800" u="sng" dirty="0">
                <a:latin typeface="Calibri" charset="0"/>
              </a:rPr>
              <a:t>Tips</a:t>
            </a:r>
          </a:p>
          <a:p>
            <a:pPr eaLnBrk="1" hangingPunct="1">
              <a:spcBef>
                <a:spcPct val="20000"/>
              </a:spcBef>
              <a:buFont typeface="Arial" charset="0"/>
              <a:buChar char="•"/>
              <a:defRPr/>
            </a:pPr>
            <a:r>
              <a:rPr lang="en-US" altLang="x-none" sz="3200" dirty="0">
                <a:latin typeface="Calibri" charset="0"/>
              </a:rPr>
              <a:t> </a:t>
            </a:r>
            <a:r>
              <a:rPr lang="en-US" altLang="x-none" u="sng" dirty="0">
                <a:latin typeface="Calibri" charset="0"/>
              </a:rPr>
              <a:t>All</a:t>
            </a:r>
            <a:r>
              <a:rPr lang="en-US" altLang="x-none" dirty="0">
                <a:latin typeface="Calibri" charset="0"/>
              </a:rPr>
              <a:t> letters of reference should be on letterhead and signed</a:t>
            </a:r>
          </a:p>
          <a:p>
            <a:pPr eaLnBrk="1" hangingPunct="1">
              <a:spcBef>
                <a:spcPct val="20000"/>
              </a:spcBef>
              <a:buFont typeface="Arial" charset="0"/>
              <a:buChar char="•"/>
              <a:defRPr/>
            </a:pPr>
            <a:r>
              <a:rPr lang="en-US" altLang="x-none" dirty="0">
                <a:latin typeface="Calibri" charset="0"/>
              </a:rPr>
              <a:t>A scanned PDF is the best way to submit a letter of reference </a:t>
            </a:r>
          </a:p>
          <a:p>
            <a:pPr eaLnBrk="1" hangingPunct="1">
              <a:spcBef>
                <a:spcPct val="20000"/>
              </a:spcBef>
              <a:buFont typeface="Arial" charset="0"/>
              <a:buChar char="•"/>
              <a:defRPr/>
            </a:pPr>
            <a:r>
              <a:rPr lang="en-US" altLang="x-none" dirty="0">
                <a:latin typeface="Calibri" charset="0"/>
              </a:rPr>
              <a:t>If you do not have a supervisor, a current CEM® may be an acceptable substitute</a:t>
            </a:r>
          </a:p>
        </p:txBody>
      </p:sp>
      <p:pic>
        <p:nvPicPr>
          <p:cNvPr id="24584" name="Picture 2" descr="C:\Users\keith.dowler\Desktop\both.png"/>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l="10020" t="9785" r="14600" b="6673"/>
          <a:stretch>
            <a:fillRect/>
          </a:stretch>
        </p:blipFill>
        <p:spPr bwMode="auto">
          <a:xfrm>
            <a:off x="7799388" y="436563"/>
            <a:ext cx="903287"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395288" y="765175"/>
            <a:ext cx="8332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800" b="1">
                <a:solidFill>
                  <a:srgbClr val="0EB1E7"/>
                </a:solidFill>
                <a:latin typeface="Rockwell" charset="0"/>
              </a:rPr>
              <a:t>MULTIPLE CHOICE EXAM</a:t>
            </a:r>
          </a:p>
        </p:txBody>
      </p:sp>
      <p:pic>
        <p:nvPicPr>
          <p:cNvPr id="25603"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4"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Content Placeholder 2"/>
          <p:cNvSpPr>
            <a:spLocks noGrp="1"/>
          </p:cNvSpPr>
          <p:nvPr>
            <p:ph sz="half" idx="1"/>
          </p:nvPr>
        </p:nvSpPr>
        <p:spPr>
          <a:xfrm>
            <a:off x="503238" y="1628775"/>
            <a:ext cx="4038600" cy="4248150"/>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sz="2800" dirty="0"/>
              <a:t>Two versions available</a:t>
            </a:r>
          </a:p>
          <a:p>
            <a:pPr lvl="1" eaLnBrk="1" hangingPunct="1">
              <a:defRPr/>
            </a:pPr>
            <a:r>
              <a:rPr lang="en-US" sz="2400" b="1" dirty="0"/>
              <a:t>Country-specific</a:t>
            </a:r>
            <a:r>
              <a:rPr lang="en-US" sz="2400" dirty="0"/>
              <a:t> for practitioners in Australia, New Zealand, Canada, and the United States</a:t>
            </a:r>
          </a:p>
          <a:p>
            <a:pPr lvl="1" eaLnBrk="1" hangingPunct="1">
              <a:defRPr/>
            </a:pPr>
            <a:r>
              <a:rPr lang="en-US" sz="2400" b="1" dirty="0"/>
              <a:t>International</a:t>
            </a:r>
            <a:r>
              <a:rPr lang="en-US" sz="2400" dirty="0"/>
              <a:t> for all other practitioners</a:t>
            </a:r>
          </a:p>
          <a:p>
            <a:pPr eaLnBrk="1" hangingPunct="1">
              <a:defRPr/>
            </a:pPr>
            <a:r>
              <a:rPr lang="en-US" sz="2800" dirty="0"/>
              <a:t>100 questions</a:t>
            </a:r>
          </a:p>
          <a:p>
            <a:pPr eaLnBrk="1" hangingPunct="1">
              <a:defRPr/>
            </a:pPr>
            <a:r>
              <a:rPr lang="en-US" sz="2800" dirty="0"/>
              <a:t>75% or better to pass</a:t>
            </a:r>
          </a:p>
        </p:txBody>
      </p:sp>
      <p:sp>
        <p:nvSpPr>
          <p:cNvPr id="25" name="Content Placeholder 2"/>
          <p:cNvSpPr txBox="1">
            <a:spLocks/>
          </p:cNvSpPr>
          <p:nvPr/>
        </p:nvSpPr>
        <p:spPr bwMode="auto">
          <a:xfrm>
            <a:off x="4775200" y="1628775"/>
            <a:ext cx="3914775" cy="4127500"/>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spcBef>
                <a:spcPct val="20000"/>
              </a:spcBef>
              <a:buFont typeface="Arial" charset="0"/>
              <a:buNone/>
              <a:defRPr/>
            </a:pPr>
            <a:r>
              <a:rPr lang="en-US" altLang="x-none" sz="2000" u="sng" dirty="0">
                <a:latin typeface="Calibri" charset="0"/>
              </a:rPr>
              <a:t>Tips</a:t>
            </a:r>
          </a:p>
          <a:p>
            <a:pPr eaLnBrk="1" hangingPunct="1">
              <a:spcBef>
                <a:spcPct val="20000"/>
              </a:spcBef>
              <a:buFont typeface="Arial" charset="0"/>
              <a:buChar char="•"/>
              <a:defRPr/>
            </a:pPr>
            <a:r>
              <a:rPr lang="en-US" altLang="x-none" sz="2000" dirty="0">
                <a:latin typeface="Calibri" charset="0"/>
              </a:rPr>
              <a:t>Candidates may take the exam before or after submitting the application</a:t>
            </a:r>
          </a:p>
          <a:p>
            <a:pPr eaLnBrk="1" hangingPunct="1">
              <a:spcBef>
                <a:spcPct val="20000"/>
              </a:spcBef>
              <a:buFont typeface="Arial" charset="0"/>
              <a:buChar char="•"/>
              <a:defRPr/>
            </a:pPr>
            <a:r>
              <a:rPr lang="en-US" altLang="x-none" sz="2000" dirty="0">
                <a:latin typeface="Calibri" charset="0"/>
              </a:rPr>
              <a:t>Candidates have two chances to pass</a:t>
            </a:r>
          </a:p>
          <a:p>
            <a:pPr eaLnBrk="1" hangingPunct="1">
              <a:spcBef>
                <a:spcPct val="20000"/>
              </a:spcBef>
              <a:buFont typeface="Arial" charset="0"/>
              <a:buChar char="•"/>
              <a:defRPr/>
            </a:pPr>
            <a:r>
              <a:rPr lang="en-US" altLang="x-none" sz="2000">
                <a:latin typeface="Calibri" charset="0"/>
              </a:rPr>
              <a:t>Certification </a:t>
            </a:r>
            <a:r>
              <a:rPr lang="en-US" altLang="x-none" sz="2000" dirty="0">
                <a:latin typeface="Calibri" charset="0"/>
              </a:rPr>
              <a:t>Commissioners, IAEM Board Members, high school/community college faculty, and military training officers may administer the exam (verification required)</a:t>
            </a:r>
          </a:p>
        </p:txBody>
      </p:sp>
      <p:pic>
        <p:nvPicPr>
          <p:cNvPr id="25608" name="Picture 2" descr="C:\Users\keith.dowler\Desktop\both.png"/>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l="10020" t="9785" r="14600" b="6673"/>
          <a:stretch>
            <a:fillRect/>
          </a:stretch>
        </p:blipFill>
        <p:spPr bwMode="auto">
          <a:xfrm>
            <a:off x="7799388" y="436563"/>
            <a:ext cx="903287"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458788" y="692150"/>
            <a:ext cx="8332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000" b="1">
                <a:solidFill>
                  <a:srgbClr val="0EB1E7"/>
                </a:solidFill>
                <a:latin typeface="Rockwell" charset="0"/>
              </a:rPr>
              <a:t>ESSAY</a:t>
            </a:r>
          </a:p>
        </p:txBody>
      </p:sp>
      <p:pic>
        <p:nvPicPr>
          <p:cNvPr id="26627"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8"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Content Placeholder 2"/>
          <p:cNvSpPr>
            <a:spLocks noGrp="1"/>
          </p:cNvSpPr>
          <p:nvPr>
            <p:ph sz="half" idx="1"/>
          </p:nvPr>
        </p:nvSpPr>
        <p:spPr>
          <a:xfrm>
            <a:off x="571500" y="1555750"/>
            <a:ext cx="7802563" cy="4033838"/>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altLang="x-none" sz="2400">
                <a:solidFill>
                  <a:srgbClr val="000000"/>
                </a:solidFill>
                <a:ea typeface="ＭＳ Ｐゴシック" charset="-128"/>
              </a:rPr>
              <a:t>The essay is designed to </a:t>
            </a:r>
            <a:r>
              <a:rPr lang="en-US" altLang="x-none" sz="2400" b="1">
                <a:solidFill>
                  <a:srgbClr val="000000"/>
                </a:solidFill>
                <a:ea typeface="ＭＳ Ｐゴシック" charset="-128"/>
              </a:rPr>
              <a:t>assess the candidate</a:t>
            </a:r>
            <a:r>
              <a:rPr lang="en-US" altLang="en-US" sz="2400" b="1">
                <a:solidFill>
                  <a:srgbClr val="000000"/>
                </a:solidFill>
                <a:ea typeface="ＭＳ Ｐゴシック" charset="-128"/>
              </a:rPr>
              <a:t>’</a:t>
            </a:r>
            <a:r>
              <a:rPr lang="en-US" altLang="x-none" sz="2400" b="1">
                <a:solidFill>
                  <a:srgbClr val="000000"/>
                </a:solidFill>
                <a:ea typeface="ＭＳ Ｐゴシック" charset="-128"/>
              </a:rPr>
              <a:t>s knowledge and abilities of disaster/emergency management and skill in written communication</a:t>
            </a:r>
            <a:r>
              <a:rPr lang="en-US" altLang="x-none" sz="2400">
                <a:solidFill>
                  <a:srgbClr val="000000"/>
                </a:solidFill>
                <a:ea typeface="ＭＳ Ｐゴシック" charset="-128"/>
              </a:rPr>
              <a:t>. </a:t>
            </a:r>
          </a:p>
          <a:p>
            <a:pPr eaLnBrk="1" hangingPunct="1">
              <a:defRPr/>
            </a:pPr>
            <a:r>
              <a:rPr lang="en-US" altLang="x-none" sz="2400" b="1">
                <a:solidFill>
                  <a:srgbClr val="000000"/>
                </a:solidFill>
                <a:ea typeface="ＭＳ Ｐゴシック" charset="-128"/>
              </a:rPr>
              <a:t>Candidates should equate this section to an "interview" </a:t>
            </a:r>
            <a:r>
              <a:rPr lang="en-US" altLang="x-none" sz="2400">
                <a:solidFill>
                  <a:srgbClr val="000000"/>
                </a:solidFill>
                <a:ea typeface="ＭＳ Ｐゴシック" charset="-128"/>
              </a:rPr>
              <a:t>when the candidate is asked to describe a problem and solution in disaster/emergency management. </a:t>
            </a:r>
          </a:p>
          <a:p>
            <a:pPr eaLnBrk="1" hangingPunct="1">
              <a:defRPr/>
            </a:pPr>
            <a:r>
              <a:rPr lang="en-US" altLang="x-none" sz="2400">
                <a:solidFill>
                  <a:srgbClr val="000000"/>
                </a:solidFill>
                <a:ea typeface="ＭＳ Ｐゴシック" charset="-128"/>
              </a:rPr>
              <a:t>The scenario response is a synthesis of all the knowledge, skills, experience and other credentials demonstrated in the Credentials section. </a:t>
            </a:r>
            <a:endParaRPr lang="en-US" altLang="x-none" sz="2100">
              <a:solidFill>
                <a:srgbClr val="000000"/>
              </a:solidFill>
              <a:ea typeface="ＭＳ Ｐゴシック" charset="-128"/>
            </a:endParaRPr>
          </a:p>
        </p:txBody>
      </p:sp>
      <p:pic>
        <p:nvPicPr>
          <p:cNvPr id="26631" name="Picture 2" descr="C:\Users\keith.dowler\Desktop\both.png"/>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l="10020" t="9785" r="14600" b="6673"/>
          <a:stretch>
            <a:fillRect/>
          </a:stretch>
        </p:blipFill>
        <p:spPr bwMode="auto">
          <a:xfrm>
            <a:off x="7799388" y="436563"/>
            <a:ext cx="903287"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458788" y="692150"/>
            <a:ext cx="8332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000" b="1">
                <a:solidFill>
                  <a:srgbClr val="0EB1E7"/>
                </a:solidFill>
                <a:latin typeface="Rockwell" charset="0"/>
              </a:rPr>
              <a:t>ESSAY (continued)</a:t>
            </a:r>
          </a:p>
        </p:txBody>
      </p:sp>
      <p:pic>
        <p:nvPicPr>
          <p:cNvPr id="27651"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2"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3"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Content Placeholder 2"/>
          <p:cNvSpPr>
            <a:spLocks noGrp="1"/>
          </p:cNvSpPr>
          <p:nvPr>
            <p:ph sz="half" idx="1"/>
          </p:nvPr>
        </p:nvSpPr>
        <p:spPr>
          <a:xfrm>
            <a:off x="571500" y="1555750"/>
            <a:ext cx="7802563" cy="2593975"/>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altLang="x-none" sz="2000">
                <a:solidFill>
                  <a:srgbClr val="000000"/>
                </a:solidFill>
                <a:ea typeface="ＭＳ Ｐゴシック" charset="-128"/>
              </a:rPr>
              <a:t>The essay should be between 1,000 and 1,500 words, 12 point type, one inch/2.5 centimeters margins, double spaced. This format is approximately 300 words per page.</a:t>
            </a:r>
          </a:p>
          <a:p>
            <a:pPr eaLnBrk="1" hangingPunct="1">
              <a:defRPr/>
            </a:pPr>
            <a:r>
              <a:rPr lang="en-US" altLang="x-none" sz="2000">
                <a:solidFill>
                  <a:srgbClr val="000000"/>
                </a:solidFill>
                <a:ea typeface="ＭＳ Ｐゴシック" charset="-128"/>
              </a:rPr>
              <a:t>Candidates must type the following statement, and sign the submission using an actual scanned signature or an electronic signature in the format of  </a:t>
            </a:r>
            <a:r>
              <a:rPr lang="en-US" altLang="en-US" sz="2000">
                <a:solidFill>
                  <a:srgbClr val="000000"/>
                </a:solidFill>
                <a:ea typeface="ＭＳ Ｐゴシック" charset="-128"/>
              </a:rPr>
              <a:t>“</a:t>
            </a:r>
            <a:r>
              <a:rPr lang="en-US" altLang="x-none" sz="2000">
                <a:solidFill>
                  <a:srgbClr val="000000"/>
                </a:solidFill>
                <a:ea typeface="ＭＳ Ｐゴシック" charset="-128"/>
              </a:rPr>
              <a:t>/name/</a:t>
            </a:r>
            <a:r>
              <a:rPr lang="en-US" altLang="en-US" sz="2000">
                <a:solidFill>
                  <a:srgbClr val="000000"/>
                </a:solidFill>
                <a:ea typeface="ＭＳ Ｐゴシック" charset="-128"/>
              </a:rPr>
              <a:t>”</a:t>
            </a:r>
            <a:r>
              <a:rPr lang="en-US" altLang="x-none" sz="2000">
                <a:solidFill>
                  <a:srgbClr val="000000"/>
                </a:solidFill>
                <a:ea typeface="ＭＳ Ｐゴシック" charset="-128"/>
              </a:rPr>
              <a:t>. </a:t>
            </a:r>
          </a:p>
          <a:p>
            <a:pPr lvl="1" algn="ctr" eaLnBrk="1" hangingPunct="1">
              <a:defRPr/>
            </a:pPr>
            <a:r>
              <a:rPr lang="en-US" altLang="x-none" sz="2000">
                <a:solidFill>
                  <a:srgbClr val="000000"/>
                </a:solidFill>
                <a:ea typeface="ＭＳ Ｐゴシック" charset="-128"/>
              </a:rPr>
              <a:t>"I verify that I have independently completed this essay.</a:t>
            </a:r>
            <a:r>
              <a:rPr lang="en-US" altLang="en-US" sz="2000">
                <a:solidFill>
                  <a:srgbClr val="000000"/>
                </a:solidFill>
                <a:ea typeface="ＭＳ Ｐゴシック" charset="-128"/>
              </a:rPr>
              <a:t>“</a:t>
            </a:r>
            <a:br>
              <a:rPr lang="en-US" altLang="x-none" sz="2000">
                <a:solidFill>
                  <a:srgbClr val="000000"/>
                </a:solidFill>
                <a:ea typeface="ＭＳ Ｐゴシック" charset="-128"/>
              </a:rPr>
            </a:br>
            <a:r>
              <a:rPr lang="en-US" altLang="x-none" sz="2000">
                <a:solidFill>
                  <a:srgbClr val="000000"/>
                </a:solidFill>
                <a:ea typeface="ＭＳ Ｐゴシック" charset="-128"/>
              </a:rPr>
              <a:t>(Your Name) (Your Signature) (Date)</a:t>
            </a:r>
          </a:p>
          <a:p>
            <a:pPr lvl="1" eaLnBrk="1" hangingPunct="1">
              <a:defRPr/>
            </a:pPr>
            <a:endParaRPr lang="en-US" altLang="x-none" sz="2200">
              <a:solidFill>
                <a:srgbClr val="000000"/>
              </a:solidFill>
              <a:ea typeface="ＭＳ Ｐゴシック" charset="-128"/>
            </a:endParaRPr>
          </a:p>
        </p:txBody>
      </p:sp>
      <p:sp>
        <p:nvSpPr>
          <p:cNvPr id="20" name="Content Placeholder 2"/>
          <p:cNvSpPr txBox="1">
            <a:spLocks/>
          </p:cNvSpPr>
          <p:nvPr/>
        </p:nvSpPr>
        <p:spPr bwMode="auto">
          <a:xfrm>
            <a:off x="552450" y="4365625"/>
            <a:ext cx="7821613" cy="1390650"/>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marL="342900" indent="-342900" algn="l" rtl="0" fontAlgn="base">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ctr" eaLnBrk="1" hangingPunct="1">
              <a:buFont typeface="Arial" charset="0"/>
              <a:buNone/>
              <a:defRPr/>
            </a:pPr>
            <a:r>
              <a:rPr lang="en-US" sz="1800" u="sng" dirty="0"/>
              <a:t>Tip</a:t>
            </a:r>
          </a:p>
          <a:p>
            <a:pPr eaLnBrk="1" hangingPunct="1">
              <a:defRPr/>
            </a:pPr>
            <a:r>
              <a:rPr lang="en-US" sz="1800" dirty="0"/>
              <a:t>Essays not including the signed statement will be automatically rejected</a:t>
            </a:r>
          </a:p>
          <a:p>
            <a:pPr eaLnBrk="1" hangingPunct="1">
              <a:defRPr/>
            </a:pPr>
            <a:r>
              <a:rPr lang="en-US" sz="1800" dirty="0"/>
              <a:t>Candidates should regard the word limit recommendations and formatting requirements.</a:t>
            </a:r>
            <a:endParaRPr lang="en-US" sz="1400" dirty="0"/>
          </a:p>
        </p:txBody>
      </p:sp>
      <p:sp>
        <p:nvSpPr>
          <p:cNvPr id="27656" name="1 Título"/>
          <p:cNvSpPr txBox="1">
            <a:spLocks/>
          </p:cNvSpPr>
          <p:nvPr/>
        </p:nvSpPr>
        <p:spPr bwMode="auto">
          <a:xfrm>
            <a:off x="6732588" y="6083300"/>
            <a:ext cx="2266950"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en-US" altLang="en-US" sz="900" b="1">
                <a:solidFill>
                  <a:srgbClr val="0EB1E7"/>
                </a:solidFill>
              </a:rPr>
              <a:t>Contact Us</a:t>
            </a:r>
          </a:p>
          <a:p>
            <a:pPr eaLnBrk="1" hangingPunct="1">
              <a:spcBef>
                <a:spcPct val="0"/>
              </a:spcBef>
              <a:buFontTx/>
              <a:buNone/>
            </a:pPr>
            <a:r>
              <a:rPr lang="en-US" altLang="en-US" sz="900">
                <a:solidFill>
                  <a:schemeClr val="bg1"/>
                </a:solidFill>
              </a:rPr>
              <a:t>201 Park Washington Court, Falls Church, VA 22046-4527</a:t>
            </a:r>
          </a:p>
          <a:p>
            <a:pPr eaLnBrk="1" hangingPunct="1">
              <a:spcBef>
                <a:spcPct val="0"/>
              </a:spcBef>
              <a:buFontTx/>
              <a:buNone/>
            </a:pPr>
            <a:r>
              <a:rPr lang="en-US" altLang="en-US" sz="900">
                <a:solidFill>
                  <a:schemeClr val="bg1"/>
                </a:solidFill>
              </a:rPr>
              <a:t>P.  703.538.1795 / info@iaem.com</a:t>
            </a:r>
          </a:p>
        </p:txBody>
      </p:sp>
      <p:pic>
        <p:nvPicPr>
          <p:cNvPr id="27657" name="Picture 2" descr="C:\Users\keith.dowler\Desktop\both.png"/>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l="10020" t="9785" r="14600" b="6673"/>
          <a:stretch>
            <a:fillRect/>
          </a:stretch>
        </p:blipFill>
        <p:spPr bwMode="auto">
          <a:xfrm>
            <a:off x="7799388" y="436563"/>
            <a:ext cx="903287"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458788" y="692150"/>
            <a:ext cx="8332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000" b="1">
                <a:solidFill>
                  <a:srgbClr val="0EB1E7"/>
                </a:solidFill>
                <a:latin typeface="Rockwell" charset="0"/>
              </a:rPr>
              <a:t>ESSAY (continued)</a:t>
            </a:r>
          </a:p>
        </p:txBody>
      </p:sp>
      <p:pic>
        <p:nvPicPr>
          <p:cNvPr id="28675"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6"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7"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Content Placeholder 2"/>
          <p:cNvSpPr>
            <a:spLocks noGrp="1"/>
          </p:cNvSpPr>
          <p:nvPr>
            <p:ph sz="half" idx="1"/>
          </p:nvPr>
        </p:nvSpPr>
        <p:spPr>
          <a:xfrm>
            <a:off x="571500" y="1555750"/>
            <a:ext cx="7802563" cy="2809875"/>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altLang="x-none" sz="2400">
                <a:solidFill>
                  <a:srgbClr val="000000"/>
                </a:solidFill>
                <a:ea typeface="ＭＳ Ｐゴシック" charset="-128"/>
              </a:rPr>
              <a:t>The scenario</a:t>
            </a:r>
          </a:p>
          <a:p>
            <a:pPr lvl="1" eaLnBrk="1" hangingPunct="1">
              <a:defRPr/>
            </a:pPr>
            <a:r>
              <a:rPr lang="en-US" altLang="en-US" sz="2400">
                <a:solidFill>
                  <a:srgbClr val="000000"/>
                </a:solidFill>
                <a:ea typeface="ＭＳ Ｐゴシック" charset="-128"/>
              </a:rPr>
              <a:t>“</a:t>
            </a:r>
            <a:r>
              <a:rPr lang="en-US" altLang="x-none" sz="2400">
                <a:solidFill>
                  <a:srgbClr val="000000"/>
                </a:solidFill>
                <a:ea typeface="ＭＳ Ｐゴシック" charset="-128"/>
              </a:rPr>
              <a:t>You are the new emergency manager for an organization. After reviewing existing plans, after action reports, and training records, your first task is to develop and present a written description of a specific problem and how you would solve it to enhance resiliency and provide for continuity.</a:t>
            </a:r>
            <a:r>
              <a:rPr lang="en-US" altLang="en-US" sz="2400">
                <a:solidFill>
                  <a:srgbClr val="000000"/>
                </a:solidFill>
                <a:ea typeface="ＭＳ Ｐゴシック" charset="-128"/>
              </a:rPr>
              <a:t>”</a:t>
            </a:r>
            <a:endParaRPr lang="en-US" altLang="x-none" sz="2400">
              <a:solidFill>
                <a:srgbClr val="000000"/>
              </a:solidFill>
              <a:ea typeface="ＭＳ Ｐゴシック" charset="-128"/>
            </a:endParaRPr>
          </a:p>
        </p:txBody>
      </p:sp>
      <p:sp>
        <p:nvSpPr>
          <p:cNvPr id="20" name="Content Placeholder 2"/>
          <p:cNvSpPr txBox="1">
            <a:spLocks/>
          </p:cNvSpPr>
          <p:nvPr/>
        </p:nvSpPr>
        <p:spPr bwMode="auto">
          <a:xfrm>
            <a:off x="552450" y="4508500"/>
            <a:ext cx="7821613" cy="1247775"/>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marL="342900" indent="-342900" algn="l" rtl="0" fontAlgn="base">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ctr" eaLnBrk="1" hangingPunct="1">
              <a:buFont typeface="Arial" charset="0"/>
              <a:buNone/>
              <a:defRPr/>
            </a:pPr>
            <a:r>
              <a:rPr lang="en-US" sz="1800" u="sng" dirty="0"/>
              <a:t>Tip</a:t>
            </a:r>
          </a:p>
          <a:p>
            <a:pPr eaLnBrk="1" hangingPunct="1">
              <a:defRPr/>
            </a:pPr>
            <a:r>
              <a:rPr lang="en-US" sz="1800" dirty="0"/>
              <a:t>Essays not including the signed statement will be automatically rejected</a:t>
            </a:r>
          </a:p>
          <a:p>
            <a:pPr eaLnBrk="1" hangingPunct="1">
              <a:defRPr/>
            </a:pPr>
            <a:r>
              <a:rPr lang="en-US" sz="1800" dirty="0"/>
              <a:t>Candidates should regard the word limit recommendations and formatting requirements.</a:t>
            </a:r>
            <a:endParaRPr lang="en-US" sz="1400" dirty="0"/>
          </a:p>
        </p:txBody>
      </p:sp>
      <p:sp>
        <p:nvSpPr>
          <p:cNvPr id="28680" name="1 Título"/>
          <p:cNvSpPr txBox="1">
            <a:spLocks/>
          </p:cNvSpPr>
          <p:nvPr/>
        </p:nvSpPr>
        <p:spPr bwMode="auto">
          <a:xfrm>
            <a:off x="6732588" y="6083300"/>
            <a:ext cx="2266950"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en-US" altLang="en-US" sz="900" b="1">
                <a:solidFill>
                  <a:srgbClr val="0EB1E7"/>
                </a:solidFill>
              </a:rPr>
              <a:t>Contact Us</a:t>
            </a:r>
          </a:p>
          <a:p>
            <a:pPr eaLnBrk="1" hangingPunct="1">
              <a:spcBef>
                <a:spcPct val="0"/>
              </a:spcBef>
              <a:buFontTx/>
              <a:buNone/>
            </a:pPr>
            <a:r>
              <a:rPr lang="en-US" altLang="en-US" sz="900">
                <a:solidFill>
                  <a:schemeClr val="bg1"/>
                </a:solidFill>
              </a:rPr>
              <a:t>201 Park Washington Court, Falls Church, VA 22046-4527</a:t>
            </a:r>
          </a:p>
          <a:p>
            <a:pPr eaLnBrk="1" hangingPunct="1">
              <a:spcBef>
                <a:spcPct val="0"/>
              </a:spcBef>
              <a:buFontTx/>
              <a:buNone/>
            </a:pPr>
            <a:r>
              <a:rPr lang="en-US" altLang="en-US" sz="900">
                <a:solidFill>
                  <a:schemeClr val="bg1"/>
                </a:solidFill>
              </a:rPr>
              <a:t>P.  703.538.1795 / info@iaem.com</a:t>
            </a:r>
          </a:p>
        </p:txBody>
      </p:sp>
      <p:pic>
        <p:nvPicPr>
          <p:cNvPr id="28681" name="Picture 2" descr="C:\Users\keith.dowler\Desktop\both.png"/>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l="10020" t="9785" r="14600" b="6673"/>
          <a:stretch>
            <a:fillRect/>
          </a:stretch>
        </p:blipFill>
        <p:spPr bwMode="auto">
          <a:xfrm>
            <a:off x="7799388" y="436563"/>
            <a:ext cx="903287"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458788" y="692150"/>
            <a:ext cx="8332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000" b="1">
                <a:solidFill>
                  <a:srgbClr val="0EB1E7"/>
                </a:solidFill>
                <a:latin typeface="Rockwell" charset="0"/>
              </a:rPr>
              <a:t>ESSAY (continued)</a:t>
            </a:r>
          </a:p>
        </p:txBody>
      </p:sp>
      <p:pic>
        <p:nvPicPr>
          <p:cNvPr id="29699"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0"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1"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Content Placeholder 2"/>
          <p:cNvSpPr>
            <a:spLocks noGrp="1"/>
          </p:cNvSpPr>
          <p:nvPr>
            <p:ph sz="half" idx="1"/>
          </p:nvPr>
        </p:nvSpPr>
        <p:spPr>
          <a:xfrm>
            <a:off x="571500" y="1555750"/>
            <a:ext cx="7802563" cy="4200525"/>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marL="0" indent="0" eaLnBrk="1" hangingPunct="1">
              <a:buFont typeface="Arial" charset="0"/>
              <a:buNone/>
              <a:defRPr/>
            </a:pPr>
            <a:r>
              <a:rPr lang="en-US" altLang="x-none" sz="1900">
                <a:solidFill>
                  <a:srgbClr val="000000"/>
                </a:solidFill>
                <a:ea typeface="ＭＳ Ｐゴシック" charset="-128"/>
              </a:rPr>
              <a:t>To satisfy this requirement, the candidate must submit a written narrative response to the above problem scenario, not a bullet listing, demonstrating knowledge and abilities in Disaster/Emergency Management and Written communication Skills and formatting the response into </a:t>
            </a:r>
            <a:r>
              <a:rPr lang="en-US" altLang="x-none" sz="1900" u="sng">
                <a:solidFill>
                  <a:srgbClr val="000000"/>
                </a:solidFill>
                <a:ea typeface="ＭＳ Ｐゴシック" charset="-128"/>
              </a:rPr>
              <a:t>six sections</a:t>
            </a:r>
            <a:r>
              <a:rPr lang="en-US" altLang="x-none" sz="1900">
                <a:solidFill>
                  <a:srgbClr val="000000"/>
                </a:solidFill>
                <a:ea typeface="ＭＳ Ｐゴシック" charset="-128"/>
              </a:rPr>
              <a:t>:</a:t>
            </a:r>
          </a:p>
          <a:p>
            <a:pPr lvl="1" eaLnBrk="1" hangingPunct="1">
              <a:defRPr/>
            </a:pPr>
            <a:r>
              <a:rPr lang="en-US" altLang="x-none" sz="1900" b="1">
                <a:solidFill>
                  <a:srgbClr val="000000"/>
                </a:solidFill>
                <a:ea typeface="ＭＳ Ｐゴシック" charset="-128"/>
              </a:rPr>
              <a:t>Identify the problem </a:t>
            </a:r>
            <a:r>
              <a:rPr lang="en-US" altLang="x-none" sz="1900">
                <a:solidFill>
                  <a:srgbClr val="000000"/>
                </a:solidFill>
                <a:ea typeface="ＭＳ Ｐゴシック" charset="-128"/>
              </a:rPr>
              <a:t>to be solved;</a:t>
            </a:r>
          </a:p>
          <a:p>
            <a:pPr lvl="1" eaLnBrk="1" hangingPunct="1">
              <a:defRPr/>
            </a:pPr>
            <a:r>
              <a:rPr lang="en-US" altLang="x-none" sz="1900" b="1">
                <a:solidFill>
                  <a:srgbClr val="000000"/>
                </a:solidFill>
                <a:ea typeface="ＭＳ Ｐゴシック" charset="-128"/>
              </a:rPr>
              <a:t>Identify the objective </a:t>
            </a:r>
            <a:r>
              <a:rPr lang="en-US" altLang="x-none" sz="1900">
                <a:solidFill>
                  <a:srgbClr val="000000"/>
                </a:solidFill>
                <a:ea typeface="ＭＳ Ｐゴシック" charset="-128"/>
              </a:rPr>
              <a:t>to be achieved;</a:t>
            </a:r>
          </a:p>
          <a:p>
            <a:pPr lvl="1" eaLnBrk="1" hangingPunct="1">
              <a:defRPr/>
            </a:pPr>
            <a:r>
              <a:rPr lang="en-US" altLang="x-none" sz="1900" b="1">
                <a:solidFill>
                  <a:srgbClr val="000000"/>
                </a:solidFill>
                <a:ea typeface="ＭＳ Ｐゴシック" charset="-128"/>
              </a:rPr>
              <a:t>Describe the necessary actions </a:t>
            </a:r>
            <a:r>
              <a:rPr lang="en-US" altLang="x-none" sz="1900">
                <a:solidFill>
                  <a:srgbClr val="000000"/>
                </a:solidFill>
                <a:ea typeface="ＭＳ Ｐゴシック" charset="-128"/>
              </a:rPr>
              <a:t>to be taken in order to achieve the objective and the problem solution;</a:t>
            </a:r>
          </a:p>
          <a:p>
            <a:pPr lvl="1" eaLnBrk="1" hangingPunct="1">
              <a:defRPr/>
            </a:pPr>
            <a:r>
              <a:rPr lang="en-US" altLang="x-none" sz="1900" b="1">
                <a:solidFill>
                  <a:srgbClr val="000000"/>
                </a:solidFill>
                <a:ea typeface="ＭＳ Ｐゴシック" charset="-128"/>
              </a:rPr>
              <a:t>Describe the intended outcome </a:t>
            </a:r>
            <a:r>
              <a:rPr lang="en-US" altLang="x-none" sz="1900">
                <a:solidFill>
                  <a:srgbClr val="000000"/>
                </a:solidFill>
                <a:ea typeface="ＭＳ Ｐゴシック" charset="-128"/>
              </a:rPr>
              <a:t>(behavioral, technical, equipment and/or supplies, financial, etc.) as a result of necessary actions;</a:t>
            </a:r>
          </a:p>
          <a:p>
            <a:pPr lvl="1" eaLnBrk="1" hangingPunct="1">
              <a:defRPr/>
            </a:pPr>
            <a:r>
              <a:rPr lang="en-US" altLang="x-none" sz="1900" b="1">
                <a:solidFill>
                  <a:srgbClr val="000000"/>
                </a:solidFill>
                <a:ea typeface="ＭＳ Ｐゴシック" charset="-128"/>
              </a:rPr>
              <a:t>Describe the human resources </a:t>
            </a:r>
            <a:r>
              <a:rPr lang="en-US" altLang="x-none" sz="1900">
                <a:solidFill>
                  <a:srgbClr val="000000"/>
                </a:solidFill>
                <a:ea typeface="ＭＳ Ｐゴシック" charset="-128"/>
              </a:rPr>
              <a:t>utilized in the process; and</a:t>
            </a:r>
          </a:p>
          <a:p>
            <a:pPr lvl="1" eaLnBrk="1" hangingPunct="1">
              <a:defRPr/>
            </a:pPr>
            <a:r>
              <a:rPr lang="en-US" altLang="x-none" sz="1900" b="1">
                <a:solidFill>
                  <a:srgbClr val="000000"/>
                </a:solidFill>
                <a:ea typeface="ＭＳ Ｐゴシック" charset="-128"/>
              </a:rPr>
              <a:t>Describe the material and financial resources </a:t>
            </a:r>
            <a:r>
              <a:rPr lang="en-US" altLang="x-none" sz="1900">
                <a:solidFill>
                  <a:srgbClr val="000000"/>
                </a:solidFill>
                <a:ea typeface="ＭＳ Ｐゴシック" charset="-128"/>
              </a:rPr>
              <a:t>utilized in the process.</a:t>
            </a:r>
          </a:p>
        </p:txBody>
      </p:sp>
      <p:sp>
        <p:nvSpPr>
          <p:cNvPr id="29703" name="1 Título"/>
          <p:cNvSpPr txBox="1">
            <a:spLocks/>
          </p:cNvSpPr>
          <p:nvPr/>
        </p:nvSpPr>
        <p:spPr bwMode="auto">
          <a:xfrm>
            <a:off x="6732588" y="6083300"/>
            <a:ext cx="2266950"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en-US" altLang="en-US" sz="900" b="1">
                <a:solidFill>
                  <a:srgbClr val="0EB1E7"/>
                </a:solidFill>
              </a:rPr>
              <a:t>Contact Us</a:t>
            </a:r>
          </a:p>
          <a:p>
            <a:pPr eaLnBrk="1" hangingPunct="1">
              <a:spcBef>
                <a:spcPct val="0"/>
              </a:spcBef>
              <a:buFontTx/>
              <a:buNone/>
            </a:pPr>
            <a:r>
              <a:rPr lang="en-US" altLang="en-US" sz="900">
                <a:solidFill>
                  <a:schemeClr val="bg1"/>
                </a:solidFill>
              </a:rPr>
              <a:t>201 Park Washington Court, Falls Church, VA 22046-4527</a:t>
            </a:r>
          </a:p>
          <a:p>
            <a:pPr eaLnBrk="1" hangingPunct="1">
              <a:spcBef>
                <a:spcPct val="0"/>
              </a:spcBef>
              <a:buFontTx/>
              <a:buNone/>
            </a:pPr>
            <a:r>
              <a:rPr lang="en-US" altLang="en-US" sz="900">
                <a:solidFill>
                  <a:schemeClr val="bg1"/>
                </a:solidFill>
              </a:rPr>
              <a:t>P.  703.538.1795 / info@iaem.com</a:t>
            </a:r>
          </a:p>
        </p:txBody>
      </p:sp>
      <p:pic>
        <p:nvPicPr>
          <p:cNvPr id="29704" name="Picture 2" descr="C:\Users\keith.dowler\Desktop\both.png"/>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l="10020" t="9785" r="14600" b="6673"/>
          <a:stretch>
            <a:fillRect/>
          </a:stretch>
        </p:blipFill>
        <p:spPr bwMode="auto">
          <a:xfrm>
            <a:off x="7799388" y="436563"/>
            <a:ext cx="903287"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458788" y="692150"/>
            <a:ext cx="8332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000" b="1">
                <a:solidFill>
                  <a:srgbClr val="0EB1E7"/>
                </a:solidFill>
                <a:latin typeface="Rockwell" charset="0"/>
              </a:rPr>
              <a:t>ESSAY (continued)</a:t>
            </a:r>
          </a:p>
        </p:txBody>
      </p:sp>
      <p:pic>
        <p:nvPicPr>
          <p:cNvPr id="30723"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4"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5"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Content Placeholder 2"/>
          <p:cNvSpPr>
            <a:spLocks noGrp="1"/>
          </p:cNvSpPr>
          <p:nvPr>
            <p:ph sz="half" idx="1"/>
          </p:nvPr>
        </p:nvSpPr>
        <p:spPr>
          <a:xfrm>
            <a:off x="571500" y="1555750"/>
            <a:ext cx="7802563" cy="4105275"/>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sz="1600" dirty="0"/>
              <a:t>The candidate's essay will be assessed on the following criteria as well as the demonstrated competence to follow direction:</a:t>
            </a:r>
          </a:p>
          <a:p>
            <a:pPr lvl="1" eaLnBrk="1" hangingPunct="1">
              <a:defRPr/>
            </a:pPr>
            <a:r>
              <a:rPr lang="en-US" sz="1600" dirty="0"/>
              <a:t>Demonstrate ability to develop a solution for the stated problem.</a:t>
            </a:r>
          </a:p>
          <a:p>
            <a:pPr lvl="1" eaLnBrk="1" hangingPunct="1">
              <a:defRPr/>
            </a:pPr>
            <a:r>
              <a:rPr lang="en-US" sz="1600" dirty="0"/>
              <a:t>Demonstrated knowledge of the:</a:t>
            </a:r>
          </a:p>
          <a:p>
            <a:pPr lvl="2" eaLnBrk="1" hangingPunct="1">
              <a:defRPr/>
            </a:pPr>
            <a:r>
              <a:rPr lang="en-US" sz="1600" dirty="0"/>
              <a:t>Prevention phase of disaster/emergency management and activities.</a:t>
            </a:r>
          </a:p>
          <a:p>
            <a:pPr lvl="2" eaLnBrk="1" hangingPunct="1">
              <a:defRPr/>
            </a:pPr>
            <a:r>
              <a:rPr lang="en-US" sz="1600" b="1" dirty="0"/>
              <a:t>Mitigation </a:t>
            </a:r>
            <a:r>
              <a:rPr lang="en-US" sz="1600" dirty="0"/>
              <a:t>phase of disaster/emergency management and activities.</a:t>
            </a:r>
          </a:p>
          <a:p>
            <a:pPr lvl="2" eaLnBrk="1" hangingPunct="1">
              <a:defRPr/>
            </a:pPr>
            <a:r>
              <a:rPr lang="en-US" sz="1600" b="1" dirty="0"/>
              <a:t>Preparedness </a:t>
            </a:r>
            <a:r>
              <a:rPr lang="en-US" sz="1600" dirty="0"/>
              <a:t>phase of disaster/emergency management and activity.</a:t>
            </a:r>
          </a:p>
          <a:p>
            <a:pPr lvl="2" eaLnBrk="1" hangingPunct="1">
              <a:defRPr/>
            </a:pPr>
            <a:r>
              <a:rPr lang="en-US" sz="1600" b="1" dirty="0"/>
              <a:t>Response </a:t>
            </a:r>
            <a:r>
              <a:rPr lang="en-US" sz="1600" dirty="0"/>
              <a:t>phase of disaster/emergency management and activity.</a:t>
            </a:r>
          </a:p>
          <a:p>
            <a:pPr lvl="2" eaLnBrk="1" hangingPunct="1">
              <a:defRPr/>
            </a:pPr>
            <a:r>
              <a:rPr lang="en-US" sz="1600" b="1" dirty="0"/>
              <a:t>Recovery </a:t>
            </a:r>
            <a:r>
              <a:rPr lang="en-US" sz="1600" dirty="0"/>
              <a:t>phase of disaster/emergency management and activity.</a:t>
            </a:r>
          </a:p>
          <a:p>
            <a:pPr lvl="2" eaLnBrk="1" hangingPunct="1">
              <a:defRPr/>
            </a:pPr>
            <a:r>
              <a:rPr lang="en-US" sz="1600" b="1" dirty="0"/>
              <a:t>Organization and the environment </a:t>
            </a:r>
            <a:r>
              <a:rPr lang="en-US" sz="1600" dirty="0"/>
              <a:t>in which it operates.</a:t>
            </a:r>
          </a:p>
          <a:p>
            <a:pPr lvl="2" eaLnBrk="1" hangingPunct="1">
              <a:defRPr/>
            </a:pPr>
            <a:r>
              <a:rPr lang="en-US" sz="1600" b="1" dirty="0"/>
              <a:t>Codes, legislation, regulations, plans, policies, or procedures </a:t>
            </a:r>
            <a:r>
              <a:rPr lang="en-US" sz="1600" dirty="0"/>
              <a:t>which impact the disaster/emergency management function.</a:t>
            </a:r>
          </a:p>
          <a:p>
            <a:pPr lvl="1" eaLnBrk="1" hangingPunct="1">
              <a:defRPr/>
            </a:pPr>
            <a:r>
              <a:rPr lang="en-US" sz="1600" dirty="0"/>
              <a:t>Demonstrated skill in written communication as evidence by the essay that demonstrated your ability to present information in a logical, clear manner.</a:t>
            </a:r>
          </a:p>
        </p:txBody>
      </p:sp>
      <p:sp>
        <p:nvSpPr>
          <p:cNvPr id="30727" name="1 Título"/>
          <p:cNvSpPr txBox="1">
            <a:spLocks/>
          </p:cNvSpPr>
          <p:nvPr/>
        </p:nvSpPr>
        <p:spPr bwMode="auto">
          <a:xfrm>
            <a:off x="6732588" y="6083300"/>
            <a:ext cx="2266950"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en-US" altLang="en-US" sz="900" b="1">
                <a:solidFill>
                  <a:srgbClr val="0EB1E7"/>
                </a:solidFill>
              </a:rPr>
              <a:t>Contact Us</a:t>
            </a:r>
          </a:p>
          <a:p>
            <a:pPr eaLnBrk="1" hangingPunct="1">
              <a:spcBef>
                <a:spcPct val="0"/>
              </a:spcBef>
              <a:buFontTx/>
              <a:buNone/>
            </a:pPr>
            <a:r>
              <a:rPr lang="en-US" altLang="en-US" sz="900">
                <a:solidFill>
                  <a:schemeClr val="bg1"/>
                </a:solidFill>
              </a:rPr>
              <a:t>201 Park Washington Court, Falls Church, VA 22046-4527</a:t>
            </a:r>
          </a:p>
          <a:p>
            <a:pPr eaLnBrk="1" hangingPunct="1">
              <a:spcBef>
                <a:spcPct val="0"/>
              </a:spcBef>
              <a:buFontTx/>
              <a:buNone/>
            </a:pPr>
            <a:r>
              <a:rPr lang="en-US" altLang="en-US" sz="900">
                <a:solidFill>
                  <a:schemeClr val="bg1"/>
                </a:solidFill>
              </a:rPr>
              <a:t>P.  703.538.1795 / info@iaem.com</a:t>
            </a:r>
          </a:p>
        </p:txBody>
      </p:sp>
      <p:pic>
        <p:nvPicPr>
          <p:cNvPr id="30728" name="Picture 2" descr="C:\Users\keith.dowler\Desktop\both.png"/>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l="10020" t="9785" r="14600" b="6673"/>
          <a:stretch>
            <a:fillRect/>
          </a:stretch>
        </p:blipFill>
        <p:spPr bwMode="auto">
          <a:xfrm>
            <a:off x="7799388" y="436563"/>
            <a:ext cx="903287"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395288" y="765175"/>
            <a:ext cx="8332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800" b="1">
                <a:solidFill>
                  <a:srgbClr val="0EB1E7"/>
                </a:solidFill>
                <a:latin typeface="Rockwell" charset="0"/>
              </a:rPr>
              <a:t>EDUCATION</a:t>
            </a:r>
          </a:p>
        </p:txBody>
      </p:sp>
      <p:pic>
        <p:nvPicPr>
          <p:cNvPr id="31747"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8"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9"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Content Placeholder 2"/>
          <p:cNvSpPr>
            <a:spLocks noGrp="1"/>
          </p:cNvSpPr>
          <p:nvPr>
            <p:ph sz="half" idx="1"/>
          </p:nvPr>
        </p:nvSpPr>
        <p:spPr>
          <a:xfrm>
            <a:off x="503238" y="1628775"/>
            <a:ext cx="4038600" cy="4127500"/>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sz="2000" dirty="0"/>
              <a:t>A </a:t>
            </a:r>
            <a:r>
              <a:rPr lang="en-US" sz="2000" b="1" dirty="0"/>
              <a:t>baccalaureate degree from an accredited institution </a:t>
            </a:r>
            <a:r>
              <a:rPr lang="en-US" sz="2000" dirty="0"/>
              <a:t>(US, Canada, Europa, Oceania Applicants) </a:t>
            </a:r>
          </a:p>
          <a:p>
            <a:pPr eaLnBrk="1" hangingPunct="1">
              <a:defRPr/>
            </a:pPr>
            <a:r>
              <a:rPr lang="en-US" sz="2000" dirty="0"/>
              <a:t>Substitute 2 years FTE per year of college (Asia, International, Latin America &amp; Caribbean)</a:t>
            </a:r>
          </a:p>
          <a:p>
            <a:pPr eaLnBrk="1" hangingPunct="1">
              <a:defRPr/>
            </a:pPr>
            <a:r>
              <a:rPr lang="en-US" sz="2000" dirty="0"/>
              <a:t>As of January 1, 2017 Canada candidates must submit any 3 or 4 year bachelors degree or any post-graduate degree in emergency management or related field</a:t>
            </a:r>
          </a:p>
        </p:txBody>
      </p:sp>
      <p:sp>
        <p:nvSpPr>
          <p:cNvPr id="25" name="Content Placeholder 2"/>
          <p:cNvSpPr txBox="1">
            <a:spLocks/>
          </p:cNvSpPr>
          <p:nvPr/>
        </p:nvSpPr>
        <p:spPr bwMode="auto">
          <a:xfrm>
            <a:off x="4775200" y="1628775"/>
            <a:ext cx="3914775" cy="4127500"/>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marL="342900" indent="-342900" algn="l" rtl="0" fontAlgn="base">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ctr" eaLnBrk="1" hangingPunct="1">
              <a:buFont typeface="Arial" charset="0"/>
              <a:buNone/>
              <a:defRPr/>
            </a:pPr>
            <a:r>
              <a:rPr lang="en-US" sz="2100" u="sng" dirty="0"/>
              <a:t>Tips</a:t>
            </a:r>
          </a:p>
          <a:p>
            <a:pPr eaLnBrk="1" hangingPunct="1">
              <a:defRPr/>
            </a:pPr>
            <a:r>
              <a:rPr lang="en-US" sz="2100" dirty="0"/>
              <a:t>Provide documentation for name changes </a:t>
            </a:r>
          </a:p>
          <a:p>
            <a:pPr eaLnBrk="1" hangingPunct="1">
              <a:defRPr/>
            </a:pPr>
            <a:r>
              <a:rPr lang="en-US" sz="2100" dirty="0"/>
              <a:t>A copy of a diploma is sufficient or official transcript</a:t>
            </a:r>
          </a:p>
          <a:p>
            <a:pPr eaLnBrk="1" hangingPunct="1">
              <a:defRPr/>
            </a:pPr>
            <a:r>
              <a:rPr lang="en-US" sz="2100" dirty="0"/>
              <a:t>Baccalaureate courses may not be used toward training hours</a:t>
            </a:r>
          </a:p>
          <a:p>
            <a:pPr eaLnBrk="1" hangingPunct="1">
              <a:defRPr/>
            </a:pPr>
            <a:r>
              <a:rPr lang="en-US" sz="2100" dirty="0"/>
              <a:t>Required since January 1, 2010</a:t>
            </a:r>
          </a:p>
          <a:p>
            <a:pPr eaLnBrk="1" hangingPunct="1">
              <a:defRPr/>
            </a:pPr>
            <a:r>
              <a:rPr lang="en-US" sz="2100" dirty="0"/>
              <a:t>Transcript must list degree conferred</a:t>
            </a:r>
          </a:p>
        </p:txBody>
      </p:sp>
      <p:pic>
        <p:nvPicPr>
          <p:cNvPr id="31752" name="Picture 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56550" y="436563"/>
            <a:ext cx="8350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395288" y="765175"/>
            <a:ext cx="8332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800" b="1">
                <a:solidFill>
                  <a:srgbClr val="0EB1E7"/>
                </a:solidFill>
                <a:latin typeface="Rockwell" charset="0"/>
              </a:rPr>
              <a:t>EXPERIENCE</a:t>
            </a:r>
          </a:p>
        </p:txBody>
      </p:sp>
      <p:pic>
        <p:nvPicPr>
          <p:cNvPr id="32771"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2"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3"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Content Placeholder 2"/>
          <p:cNvSpPr>
            <a:spLocks noGrp="1"/>
          </p:cNvSpPr>
          <p:nvPr>
            <p:ph sz="half" idx="1"/>
          </p:nvPr>
        </p:nvSpPr>
        <p:spPr>
          <a:xfrm>
            <a:off x="503238" y="1628775"/>
            <a:ext cx="4038600" cy="4127500"/>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sz="1900" dirty="0"/>
              <a:t>A candidate must demonstrate at </a:t>
            </a:r>
            <a:r>
              <a:rPr lang="en-US" sz="1900" b="1" dirty="0"/>
              <a:t>least three years full-time equivalent</a:t>
            </a:r>
            <a:r>
              <a:rPr lang="en-US" sz="1900" dirty="0"/>
              <a:t> (12 months = 1,920 hours) experience in a comprehensive disaster/emergency management position; AND,</a:t>
            </a:r>
          </a:p>
          <a:p>
            <a:pPr eaLnBrk="1" hangingPunct="1">
              <a:defRPr/>
            </a:pPr>
            <a:r>
              <a:rPr lang="en-US" sz="1900" b="1" dirty="0"/>
              <a:t>Participation in a full scale exercise </a:t>
            </a:r>
            <a:r>
              <a:rPr lang="en-US" sz="1900" dirty="0"/>
              <a:t>or two separate, functional exercises; OR,</a:t>
            </a:r>
          </a:p>
          <a:p>
            <a:pPr eaLnBrk="1" hangingPunct="1">
              <a:defRPr/>
            </a:pPr>
            <a:r>
              <a:rPr lang="en-US" sz="1900" b="1" dirty="0"/>
              <a:t>Experience in all phases of an actual declared disaster or major public event </a:t>
            </a:r>
            <a:r>
              <a:rPr lang="en-US" sz="1900" dirty="0"/>
              <a:t>such as major sporting event, state visit or special event</a:t>
            </a:r>
          </a:p>
          <a:p>
            <a:pPr eaLnBrk="1" hangingPunct="1">
              <a:defRPr/>
            </a:pPr>
            <a:endParaRPr lang="en-US" sz="1800" dirty="0"/>
          </a:p>
        </p:txBody>
      </p:sp>
      <p:sp>
        <p:nvSpPr>
          <p:cNvPr id="25" name="Content Placeholder 2"/>
          <p:cNvSpPr txBox="1">
            <a:spLocks/>
          </p:cNvSpPr>
          <p:nvPr/>
        </p:nvSpPr>
        <p:spPr bwMode="auto">
          <a:xfrm>
            <a:off x="4775200" y="1628775"/>
            <a:ext cx="3914775" cy="4127500"/>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marL="342900" indent="-342900" algn="l" rtl="0" fontAlgn="base">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ctr" eaLnBrk="1" hangingPunct="1">
              <a:buFont typeface="Arial" charset="0"/>
              <a:buNone/>
              <a:defRPr/>
            </a:pPr>
            <a:r>
              <a:rPr lang="en-US" sz="2000" u="sng" dirty="0"/>
              <a:t>Tips</a:t>
            </a:r>
          </a:p>
          <a:p>
            <a:pPr eaLnBrk="1" hangingPunct="1">
              <a:defRPr/>
            </a:pPr>
            <a:r>
              <a:rPr lang="en-US" sz="2000" dirty="0"/>
              <a:t>Functional and full-scale exercises only</a:t>
            </a:r>
          </a:p>
          <a:p>
            <a:pPr eaLnBrk="1" hangingPunct="1">
              <a:defRPr/>
            </a:pPr>
            <a:r>
              <a:rPr lang="en-US" sz="2000" dirty="0"/>
              <a:t>Only two years FTE required with a baccalaureate degree or higher in emergency management</a:t>
            </a:r>
          </a:p>
          <a:p>
            <a:pPr eaLnBrk="1" hangingPunct="1">
              <a:defRPr/>
            </a:pPr>
            <a:r>
              <a:rPr lang="en-US" sz="2000" dirty="0"/>
              <a:t>Must submit job descriptions for all positions with % of time spent on EM noted</a:t>
            </a:r>
          </a:p>
          <a:p>
            <a:pPr eaLnBrk="1" hangingPunct="1">
              <a:defRPr/>
            </a:pPr>
            <a:r>
              <a:rPr lang="en-US" sz="2000" dirty="0"/>
              <a:t>Exercise/event documentation: AAR, IAP, </a:t>
            </a:r>
            <a:r>
              <a:rPr lang="en-US" sz="2000" dirty="0" err="1"/>
              <a:t>ExPlan</a:t>
            </a:r>
            <a:r>
              <a:rPr lang="en-US" sz="2000" dirty="0"/>
              <a:t>, etc. </a:t>
            </a:r>
          </a:p>
          <a:p>
            <a:pPr eaLnBrk="1" hangingPunct="1">
              <a:defRPr/>
            </a:pPr>
            <a:endParaRPr lang="en-US" sz="2000" dirty="0"/>
          </a:p>
        </p:txBody>
      </p:sp>
      <p:pic>
        <p:nvPicPr>
          <p:cNvPr id="32776" name="Picture 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56550" y="436563"/>
            <a:ext cx="8350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433388" y="692150"/>
            <a:ext cx="8332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3600" b="1">
                <a:solidFill>
                  <a:srgbClr val="0EB1E7"/>
                </a:solidFill>
                <a:latin typeface="Rockwell" charset="0"/>
              </a:rPr>
              <a:t>PROFESSIONAL CONTRIBUTIONS</a:t>
            </a:r>
          </a:p>
        </p:txBody>
      </p:sp>
      <p:pic>
        <p:nvPicPr>
          <p:cNvPr id="33795"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6"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8" name="Picture 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56550" y="436563"/>
            <a:ext cx="8350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08" name="Hexagon 17407"/>
          <p:cNvSpPr/>
          <p:nvPr/>
        </p:nvSpPr>
        <p:spPr>
          <a:xfrm>
            <a:off x="2801938" y="2911475"/>
            <a:ext cx="1058862" cy="865188"/>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74" name="Hexagon 73"/>
          <p:cNvSpPr/>
          <p:nvPr/>
        </p:nvSpPr>
        <p:spPr>
          <a:xfrm>
            <a:off x="3665538" y="2506663"/>
            <a:ext cx="1058862" cy="8636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75" name="Hexagon 74"/>
          <p:cNvSpPr/>
          <p:nvPr/>
        </p:nvSpPr>
        <p:spPr>
          <a:xfrm>
            <a:off x="3629025" y="3370263"/>
            <a:ext cx="1058863" cy="865187"/>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76" name="Hexagon 75"/>
          <p:cNvSpPr/>
          <p:nvPr/>
        </p:nvSpPr>
        <p:spPr>
          <a:xfrm>
            <a:off x="4479925" y="2997200"/>
            <a:ext cx="1058863" cy="8636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77" name="Hexagon 76"/>
          <p:cNvSpPr/>
          <p:nvPr/>
        </p:nvSpPr>
        <p:spPr>
          <a:xfrm>
            <a:off x="4438650" y="3862388"/>
            <a:ext cx="1058863" cy="865187"/>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78" name="Hexagon 77"/>
          <p:cNvSpPr/>
          <p:nvPr/>
        </p:nvSpPr>
        <p:spPr>
          <a:xfrm>
            <a:off x="4479925" y="2108200"/>
            <a:ext cx="1058863" cy="8636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79" name="Hexagon 78"/>
          <p:cNvSpPr/>
          <p:nvPr/>
        </p:nvSpPr>
        <p:spPr>
          <a:xfrm>
            <a:off x="5338763" y="2540000"/>
            <a:ext cx="1058862" cy="8636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80" name="Hexagon 79"/>
          <p:cNvSpPr/>
          <p:nvPr/>
        </p:nvSpPr>
        <p:spPr>
          <a:xfrm>
            <a:off x="5313363" y="3432175"/>
            <a:ext cx="1058862" cy="8636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81" name="Hexagon 80"/>
          <p:cNvSpPr/>
          <p:nvPr/>
        </p:nvSpPr>
        <p:spPr>
          <a:xfrm>
            <a:off x="6175375" y="2998788"/>
            <a:ext cx="1058863" cy="865187"/>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82" name="Hexagon 81"/>
          <p:cNvSpPr/>
          <p:nvPr/>
        </p:nvSpPr>
        <p:spPr>
          <a:xfrm>
            <a:off x="6175375" y="2108200"/>
            <a:ext cx="1058863" cy="8636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83" name="Hexagon 82"/>
          <p:cNvSpPr/>
          <p:nvPr/>
        </p:nvSpPr>
        <p:spPr>
          <a:xfrm>
            <a:off x="6175375" y="3863975"/>
            <a:ext cx="1058863" cy="8636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84" name="Hexagon 83"/>
          <p:cNvSpPr/>
          <p:nvPr/>
        </p:nvSpPr>
        <p:spPr>
          <a:xfrm>
            <a:off x="6975475" y="2568575"/>
            <a:ext cx="1058863" cy="8636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85" name="Hexagon 84"/>
          <p:cNvSpPr/>
          <p:nvPr/>
        </p:nvSpPr>
        <p:spPr>
          <a:xfrm>
            <a:off x="6975475" y="3432175"/>
            <a:ext cx="1058863" cy="8636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86" name="Hexagon 85"/>
          <p:cNvSpPr/>
          <p:nvPr/>
        </p:nvSpPr>
        <p:spPr>
          <a:xfrm>
            <a:off x="7816850" y="3014663"/>
            <a:ext cx="1058863" cy="8636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87" name="Hexagon 86"/>
          <p:cNvSpPr/>
          <p:nvPr/>
        </p:nvSpPr>
        <p:spPr>
          <a:xfrm>
            <a:off x="5313363" y="4298950"/>
            <a:ext cx="1058862" cy="865188"/>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33814" name="TextBox 17408"/>
          <p:cNvSpPr txBox="1">
            <a:spLocks noChangeArrowheads="1"/>
          </p:cNvSpPr>
          <p:nvPr/>
        </p:nvSpPr>
        <p:spPr bwMode="auto">
          <a:xfrm>
            <a:off x="2801938" y="3205163"/>
            <a:ext cx="1058862"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en-US" altLang="en-US" sz="1200">
                <a:solidFill>
                  <a:schemeClr val="bg1"/>
                </a:solidFill>
                <a:latin typeface="Arial" charset="0"/>
              </a:rPr>
              <a:t>Membership</a:t>
            </a:r>
          </a:p>
        </p:txBody>
      </p:sp>
      <p:sp>
        <p:nvSpPr>
          <p:cNvPr id="33815" name="TextBox 88"/>
          <p:cNvSpPr txBox="1">
            <a:spLocks noChangeArrowheads="1"/>
          </p:cNvSpPr>
          <p:nvPr/>
        </p:nvSpPr>
        <p:spPr bwMode="auto">
          <a:xfrm>
            <a:off x="3709988" y="2708275"/>
            <a:ext cx="10588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en-US" altLang="en-US" sz="1200">
                <a:solidFill>
                  <a:schemeClr val="bg1"/>
                </a:solidFill>
                <a:latin typeface="Arial" charset="0"/>
              </a:rPr>
              <a:t>Professional </a:t>
            </a:r>
            <a:br>
              <a:rPr lang="en-US" altLang="en-US" sz="1200">
                <a:solidFill>
                  <a:schemeClr val="bg1"/>
                </a:solidFill>
                <a:latin typeface="Arial" charset="0"/>
              </a:rPr>
            </a:br>
            <a:r>
              <a:rPr lang="en-US" altLang="en-US" sz="1200">
                <a:solidFill>
                  <a:schemeClr val="bg1"/>
                </a:solidFill>
                <a:latin typeface="Arial" charset="0"/>
              </a:rPr>
              <a:t>Conference</a:t>
            </a:r>
          </a:p>
        </p:txBody>
      </p:sp>
      <p:sp>
        <p:nvSpPr>
          <p:cNvPr id="33816" name="TextBox 89"/>
          <p:cNvSpPr txBox="1">
            <a:spLocks noChangeArrowheads="1"/>
          </p:cNvSpPr>
          <p:nvPr/>
        </p:nvSpPr>
        <p:spPr bwMode="auto">
          <a:xfrm>
            <a:off x="3665538" y="3663950"/>
            <a:ext cx="1058862"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en-US" altLang="en-US" sz="1200">
                <a:solidFill>
                  <a:schemeClr val="bg1"/>
                </a:solidFill>
                <a:latin typeface="Arial" charset="0"/>
              </a:rPr>
              <a:t>Service Role</a:t>
            </a:r>
          </a:p>
        </p:txBody>
      </p:sp>
      <p:sp>
        <p:nvSpPr>
          <p:cNvPr id="33817" name="TextBox 90"/>
          <p:cNvSpPr txBox="1">
            <a:spLocks noChangeArrowheads="1"/>
          </p:cNvSpPr>
          <p:nvPr/>
        </p:nvSpPr>
        <p:spPr bwMode="auto">
          <a:xfrm>
            <a:off x="4498975" y="2308225"/>
            <a:ext cx="10588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r>
              <a:rPr lang="en-US" altLang="en-US" sz="1200">
                <a:solidFill>
                  <a:schemeClr val="bg1"/>
                </a:solidFill>
                <a:latin typeface="Arial" charset="0"/>
              </a:rPr>
              <a:t>Leadership</a:t>
            </a:r>
            <a:br>
              <a:rPr lang="en-US" altLang="en-US" sz="1200">
                <a:solidFill>
                  <a:schemeClr val="bg1"/>
                </a:solidFill>
                <a:latin typeface="Arial" charset="0"/>
              </a:rPr>
            </a:br>
            <a:r>
              <a:rPr lang="en-US" altLang="en-US" sz="1200">
                <a:solidFill>
                  <a:schemeClr val="bg1"/>
                </a:solidFill>
                <a:latin typeface="Arial" charset="0"/>
              </a:rPr>
              <a:t>Role</a:t>
            </a:r>
          </a:p>
        </p:txBody>
      </p:sp>
      <p:sp>
        <p:nvSpPr>
          <p:cNvPr id="33818" name="TextBox 91"/>
          <p:cNvSpPr txBox="1">
            <a:spLocks noChangeArrowheads="1"/>
          </p:cNvSpPr>
          <p:nvPr/>
        </p:nvSpPr>
        <p:spPr bwMode="auto">
          <a:xfrm>
            <a:off x="4479925" y="3195638"/>
            <a:ext cx="10588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r>
              <a:rPr lang="en-US" altLang="en-US" sz="1200">
                <a:solidFill>
                  <a:schemeClr val="bg1"/>
                </a:solidFill>
                <a:latin typeface="Arial" charset="0"/>
              </a:rPr>
              <a:t>Special Assignment</a:t>
            </a:r>
          </a:p>
        </p:txBody>
      </p:sp>
      <p:sp>
        <p:nvSpPr>
          <p:cNvPr id="33819" name="TextBox 92"/>
          <p:cNvSpPr txBox="1">
            <a:spLocks noChangeArrowheads="1"/>
          </p:cNvSpPr>
          <p:nvPr/>
        </p:nvSpPr>
        <p:spPr bwMode="auto">
          <a:xfrm>
            <a:off x="4438650" y="4160838"/>
            <a:ext cx="10588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r>
              <a:rPr lang="en-US" altLang="en-US" sz="1200">
                <a:solidFill>
                  <a:schemeClr val="bg1"/>
                </a:solidFill>
                <a:latin typeface="Arial" charset="0"/>
              </a:rPr>
              <a:t>Speaking</a:t>
            </a:r>
          </a:p>
        </p:txBody>
      </p:sp>
      <p:sp>
        <p:nvSpPr>
          <p:cNvPr id="33820" name="TextBox 93"/>
          <p:cNvSpPr txBox="1">
            <a:spLocks noChangeArrowheads="1"/>
          </p:cNvSpPr>
          <p:nvPr/>
        </p:nvSpPr>
        <p:spPr bwMode="auto">
          <a:xfrm>
            <a:off x="5338763" y="2833688"/>
            <a:ext cx="1058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r>
              <a:rPr lang="en-US" altLang="en-US" sz="1200">
                <a:solidFill>
                  <a:schemeClr val="bg1"/>
                </a:solidFill>
                <a:latin typeface="Arial" charset="0"/>
              </a:rPr>
              <a:t>Teaching</a:t>
            </a:r>
          </a:p>
        </p:txBody>
      </p:sp>
      <p:sp>
        <p:nvSpPr>
          <p:cNvPr id="33821" name="TextBox 94"/>
          <p:cNvSpPr txBox="1">
            <a:spLocks noChangeArrowheads="1"/>
          </p:cNvSpPr>
          <p:nvPr/>
        </p:nvSpPr>
        <p:spPr bwMode="auto">
          <a:xfrm>
            <a:off x="5218113" y="3630613"/>
            <a:ext cx="12398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r>
              <a:rPr lang="en-US" altLang="en-US" sz="1200">
                <a:solidFill>
                  <a:schemeClr val="bg1"/>
                </a:solidFill>
                <a:latin typeface="Arial" charset="0"/>
              </a:rPr>
              <a:t>Course Development</a:t>
            </a:r>
          </a:p>
        </p:txBody>
      </p:sp>
      <p:sp>
        <p:nvSpPr>
          <p:cNvPr id="33822" name="TextBox 95"/>
          <p:cNvSpPr txBox="1">
            <a:spLocks noChangeArrowheads="1"/>
          </p:cNvSpPr>
          <p:nvPr/>
        </p:nvSpPr>
        <p:spPr bwMode="auto">
          <a:xfrm>
            <a:off x="5308600" y="4592638"/>
            <a:ext cx="10588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r>
              <a:rPr lang="en-US" altLang="en-US" sz="1200">
                <a:solidFill>
                  <a:schemeClr val="bg1"/>
                </a:solidFill>
                <a:latin typeface="Arial" charset="0"/>
              </a:rPr>
              <a:t>Publication</a:t>
            </a:r>
          </a:p>
        </p:txBody>
      </p:sp>
      <p:sp>
        <p:nvSpPr>
          <p:cNvPr id="33823" name="TextBox 96"/>
          <p:cNvSpPr txBox="1">
            <a:spLocks noChangeArrowheads="1"/>
          </p:cNvSpPr>
          <p:nvPr/>
        </p:nvSpPr>
        <p:spPr bwMode="auto">
          <a:xfrm>
            <a:off x="6167438" y="4068763"/>
            <a:ext cx="10588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r>
              <a:rPr lang="en-US" altLang="en-US" sz="1200">
                <a:solidFill>
                  <a:schemeClr val="bg1"/>
                </a:solidFill>
                <a:latin typeface="Arial" charset="0"/>
              </a:rPr>
              <a:t>Professional Certification</a:t>
            </a:r>
          </a:p>
        </p:txBody>
      </p:sp>
      <p:sp>
        <p:nvSpPr>
          <p:cNvPr id="33824" name="TextBox 97"/>
          <p:cNvSpPr txBox="1">
            <a:spLocks noChangeArrowheads="1"/>
          </p:cNvSpPr>
          <p:nvPr/>
        </p:nvSpPr>
        <p:spPr bwMode="auto">
          <a:xfrm>
            <a:off x="6180138" y="3103563"/>
            <a:ext cx="10588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r>
              <a:rPr lang="en-US" altLang="en-US" sz="1200">
                <a:solidFill>
                  <a:schemeClr val="bg1"/>
                </a:solidFill>
                <a:latin typeface="Arial" charset="0"/>
              </a:rPr>
              <a:t>Award or Special Recognition</a:t>
            </a:r>
          </a:p>
        </p:txBody>
      </p:sp>
      <p:sp>
        <p:nvSpPr>
          <p:cNvPr id="33825" name="TextBox 98"/>
          <p:cNvSpPr txBox="1">
            <a:spLocks noChangeArrowheads="1"/>
          </p:cNvSpPr>
          <p:nvPr/>
        </p:nvSpPr>
        <p:spPr bwMode="auto">
          <a:xfrm>
            <a:off x="6180138" y="2308225"/>
            <a:ext cx="10588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r>
              <a:rPr lang="en-US" altLang="en-US" sz="1200">
                <a:solidFill>
                  <a:schemeClr val="bg1"/>
                </a:solidFill>
                <a:latin typeface="Arial" charset="0"/>
              </a:rPr>
              <a:t>Audio-Visual Product</a:t>
            </a:r>
          </a:p>
        </p:txBody>
      </p:sp>
      <p:sp>
        <p:nvSpPr>
          <p:cNvPr id="33826" name="TextBox 99"/>
          <p:cNvSpPr txBox="1">
            <a:spLocks noChangeArrowheads="1"/>
          </p:cNvSpPr>
          <p:nvPr/>
        </p:nvSpPr>
        <p:spPr bwMode="auto">
          <a:xfrm>
            <a:off x="6975475" y="2765425"/>
            <a:ext cx="10588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r>
              <a:rPr lang="en-US" altLang="en-US" sz="1200">
                <a:solidFill>
                  <a:schemeClr val="bg1"/>
                </a:solidFill>
                <a:latin typeface="Arial" charset="0"/>
              </a:rPr>
              <a:t>Conducting Research</a:t>
            </a:r>
          </a:p>
        </p:txBody>
      </p:sp>
      <p:sp>
        <p:nvSpPr>
          <p:cNvPr id="33827" name="TextBox 100"/>
          <p:cNvSpPr txBox="1">
            <a:spLocks noChangeArrowheads="1"/>
          </p:cNvSpPr>
          <p:nvPr/>
        </p:nvSpPr>
        <p:spPr bwMode="auto">
          <a:xfrm>
            <a:off x="6951663" y="3630613"/>
            <a:ext cx="10588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r>
              <a:rPr lang="en-US" altLang="en-US" sz="1200">
                <a:solidFill>
                  <a:schemeClr val="bg1"/>
                </a:solidFill>
                <a:latin typeface="Arial" charset="0"/>
              </a:rPr>
              <a:t>Legislative Contact</a:t>
            </a:r>
          </a:p>
        </p:txBody>
      </p:sp>
      <p:sp>
        <p:nvSpPr>
          <p:cNvPr id="33828" name="TextBox 101"/>
          <p:cNvSpPr txBox="1">
            <a:spLocks noChangeArrowheads="1"/>
          </p:cNvSpPr>
          <p:nvPr/>
        </p:nvSpPr>
        <p:spPr bwMode="auto">
          <a:xfrm>
            <a:off x="7816850" y="3294063"/>
            <a:ext cx="10588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r>
              <a:rPr lang="en-US" altLang="en-US" sz="1200">
                <a:solidFill>
                  <a:schemeClr val="bg1"/>
                </a:solidFill>
                <a:latin typeface="Arial" charset="0"/>
              </a:rPr>
              <a:t>Other</a:t>
            </a:r>
          </a:p>
        </p:txBody>
      </p:sp>
      <p:sp>
        <p:nvSpPr>
          <p:cNvPr id="103" name="Content Placeholder 2"/>
          <p:cNvSpPr>
            <a:spLocks noGrp="1"/>
          </p:cNvSpPr>
          <p:nvPr>
            <p:ph sz="half" idx="1"/>
          </p:nvPr>
        </p:nvSpPr>
        <p:spPr>
          <a:xfrm>
            <a:off x="250825" y="1966913"/>
            <a:ext cx="2376488" cy="1943100"/>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sz="2000" dirty="0"/>
              <a:t>Must provide six different contributions occurring within the last 10 years </a:t>
            </a:r>
          </a:p>
        </p:txBody>
      </p:sp>
      <p:sp>
        <p:nvSpPr>
          <p:cNvPr id="104" name="Content Placeholder 2"/>
          <p:cNvSpPr txBox="1">
            <a:spLocks/>
          </p:cNvSpPr>
          <p:nvPr/>
        </p:nvSpPr>
        <p:spPr bwMode="auto">
          <a:xfrm>
            <a:off x="242888" y="3995738"/>
            <a:ext cx="2384425" cy="1508125"/>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marL="342900" indent="-342900" algn="l" rtl="0" fontAlgn="base">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ctr" eaLnBrk="1" hangingPunct="1">
              <a:buFont typeface="Arial" charset="0"/>
              <a:buNone/>
              <a:defRPr/>
            </a:pPr>
            <a:r>
              <a:rPr lang="en-US" sz="2000" u="sng" dirty="0"/>
              <a:t>Tip</a:t>
            </a:r>
          </a:p>
          <a:p>
            <a:pPr eaLnBrk="1" hangingPunct="1">
              <a:defRPr/>
            </a:pPr>
            <a:r>
              <a:rPr lang="en-US" sz="2000" dirty="0"/>
              <a:t>Independent verification for each!</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p:cNvSpPr txBox="1">
            <a:spLocks/>
          </p:cNvSpPr>
          <p:nvPr/>
        </p:nvSpPr>
        <p:spPr>
          <a:xfrm>
            <a:off x="398463" y="260350"/>
            <a:ext cx="4965700"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SAY HELLO TO</a:t>
            </a:r>
            <a:endParaRPr lang="es-HN" sz="4930" b="1" dirty="0">
              <a:solidFill>
                <a:srgbClr val="FFC000"/>
              </a:solidFill>
              <a:latin typeface="Rockwell" pitchFamily="18" charset="0"/>
            </a:endParaRPr>
          </a:p>
        </p:txBody>
      </p:sp>
      <p:sp>
        <p:nvSpPr>
          <p:cNvPr id="20" name="1 Título"/>
          <p:cNvSpPr txBox="1">
            <a:spLocks/>
          </p:cNvSpPr>
          <p:nvPr/>
        </p:nvSpPr>
        <p:spPr bwMode="auto">
          <a:xfrm>
            <a:off x="395288" y="736600"/>
            <a:ext cx="511333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3600" b="1">
                <a:solidFill>
                  <a:srgbClr val="0EB1E7"/>
                </a:solidFill>
                <a:latin typeface="Rockwell" charset="0"/>
              </a:rPr>
              <a:t>IAEM</a:t>
            </a:r>
          </a:p>
        </p:txBody>
      </p:sp>
      <p:pic>
        <p:nvPicPr>
          <p:cNvPr id="16387" name="Imagen 5" descr="C:\Users\Design\Documents\Edu\Product Launch\shadow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Imagen 43"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2"/>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0" name="TextBox 3"/>
          <p:cNvSpPr txBox="1">
            <a:spLocks noChangeArrowheads="1"/>
          </p:cNvSpPr>
          <p:nvPr/>
        </p:nvSpPr>
        <p:spPr bwMode="auto">
          <a:xfrm>
            <a:off x="398463" y="3429000"/>
            <a:ext cx="8329612"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r>
              <a:rPr lang="en-US" altLang="en-US" sz="1800" b="1" i="1">
                <a:latin typeface="Arial" charset="0"/>
              </a:rPr>
              <a:t>Mission:</a:t>
            </a:r>
          </a:p>
          <a:p>
            <a:pPr algn="ctr" eaLnBrk="1" hangingPunct="1">
              <a:spcBef>
                <a:spcPct val="0"/>
              </a:spcBef>
              <a:buFontTx/>
              <a:buNone/>
            </a:pPr>
            <a:r>
              <a:rPr lang="en-US" altLang="en-US" sz="1800">
                <a:latin typeface="Arial" charset="0"/>
              </a:rPr>
              <a:t>The mission of IAEM is to </a:t>
            </a:r>
            <a:r>
              <a:rPr lang="en-US" altLang="en-US" sz="1800" b="1">
                <a:latin typeface="Arial" charset="0"/>
              </a:rPr>
              <a:t>advance the profession </a:t>
            </a:r>
            <a:r>
              <a:rPr lang="en-US" altLang="en-US" sz="1800">
                <a:latin typeface="Arial" charset="0"/>
              </a:rPr>
              <a:t>by promoting the principles of emergency management; to </a:t>
            </a:r>
            <a:r>
              <a:rPr lang="en-US" altLang="en-US" sz="1800" b="1">
                <a:latin typeface="Arial" charset="0"/>
              </a:rPr>
              <a:t>serve its members </a:t>
            </a:r>
            <a:r>
              <a:rPr lang="en-US" altLang="en-US" sz="1800">
                <a:latin typeface="Arial" charset="0"/>
              </a:rPr>
              <a:t>by providing information, networking and professional development opportunities; and to </a:t>
            </a:r>
            <a:r>
              <a:rPr lang="en-US" altLang="en-US" sz="1800" b="1">
                <a:latin typeface="Arial" charset="0"/>
              </a:rPr>
              <a:t>advance the emergency management profession</a:t>
            </a:r>
            <a:r>
              <a:rPr lang="en-US" altLang="en-US" sz="1800">
                <a:latin typeface="Arial" charset="0"/>
              </a:rPr>
              <a:t>.</a:t>
            </a:r>
          </a:p>
        </p:txBody>
      </p:sp>
      <p:sp>
        <p:nvSpPr>
          <p:cNvPr id="16391" name="TextBox 23"/>
          <p:cNvSpPr txBox="1">
            <a:spLocks noChangeArrowheads="1"/>
          </p:cNvSpPr>
          <p:nvPr/>
        </p:nvSpPr>
        <p:spPr bwMode="auto">
          <a:xfrm>
            <a:off x="398463" y="2106613"/>
            <a:ext cx="8332787"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r>
              <a:rPr lang="en-US" altLang="en-US" sz="1800" b="1" i="1">
                <a:latin typeface="Arial" charset="0"/>
              </a:rPr>
              <a:t>Vision:</a:t>
            </a:r>
          </a:p>
          <a:p>
            <a:pPr algn="ctr" eaLnBrk="1" hangingPunct="1">
              <a:spcBef>
                <a:spcPct val="0"/>
              </a:spcBef>
              <a:buFontTx/>
              <a:buNone/>
            </a:pPr>
            <a:r>
              <a:rPr lang="en-US" altLang="en-US" sz="1800">
                <a:latin typeface="Arial" charset="0"/>
              </a:rPr>
              <a:t>That the International Association of Emergency Managers be recognized globally as the </a:t>
            </a:r>
            <a:r>
              <a:rPr lang="en-US" altLang="en-US" sz="1800" b="1">
                <a:latin typeface="Arial" charset="0"/>
              </a:rPr>
              <a:t>premier organization for emergency management</a:t>
            </a:r>
            <a:r>
              <a:rPr lang="en-US" altLang="en-US" sz="1800">
                <a:latin typeface="Arial" charset="0"/>
              </a:rPr>
              <a:t>.</a:t>
            </a:r>
            <a:endParaRPr lang="en-US" altLang="en-US" sz="1800" i="1">
              <a:latin typeface="Arial" charset="0"/>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ppt_x</p:attrName>
                                        </p:attrNameLst>
                                      </p:cBhvr>
                                      <p:tavLst>
                                        <p:tav tm="0">
                                          <p:val>
                                            <p:strVal val="#ppt_x-.2"/>
                                          </p:val>
                                        </p:tav>
                                        <p:tav tm="100000">
                                          <p:val>
                                            <p:strVal val="#ppt_x"/>
                                          </p:val>
                                        </p:tav>
                                      </p:tavLst>
                                    </p:anim>
                                    <p:anim calcmode="lin" valueType="num">
                                      <p:cBhvr>
                                        <p:cTn id="8"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ppt_x</p:attrName>
                                        </p:attrNameLst>
                                      </p:cBhvr>
                                      <p:tavLst>
                                        <p:tav tm="0">
                                          <p:val>
                                            <p:strVal val="#ppt_x-.2"/>
                                          </p:val>
                                        </p:tav>
                                        <p:tav tm="100000">
                                          <p:val>
                                            <p:strVal val="#ppt_x"/>
                                          </p:val>
                                        </p:tav>
                                      </p:tavLst>
                                    </p:anim>
                                    <p:anim calcmode="lin" valueType="num">
                                      <p:cBhvr>
                                        <p:cTn id="13"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458788" y="692150"/>
            <a:ext cx="8332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3600" b="1">
                <a:solidFill>
                  <a:srgbClr val="0EB1E7"/>
                </a:solidFill>
                <a:latin typeface="Rockwell" charset="0"/>
              </a:rPr>
              <a:t>MEMBERSHIP</a:t>
            </a:r>
          </a:p>
        </p:txBody>
      </p:sp>
      <p:pic>
        <p:nvPicPr>
          <p:cNvPr id="34819"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0"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1"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2" name="Picture 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56550" y="436563"/>
            <a:ext cx="8350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Content Placeholder 2"/>
          <p:cNvSpPr>
            <a:spLocks noGrp="1"/>
          </p:cNvSpPr>
          <p:nvPr>
            <p:ph sz="half" idx="1"/>
          </p:nvPr>
        </p:nvSpPr>
        <p:spPr>
          <a:xfrm>
            <a:off x="503238" y="2420938"/>
            <a:ext cx="4038600" cy="1944687"/>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sz="2800" dirty="0"/>
              <a:t>Member for three years in a disaster/emergency management-related organization.</a:t>
            </a:r>
            <a:endParaRPr lang="en-US" sz="2400" dirty="0"/>
          </a:p>
        </p:txBody>
      </p:sp>
      <p:sp>
        <p:nvSpPr>
          <p:cNvPr id="50" name="Content Placeholder 2"/>
          <p:cNvSpPr txBox="1">
            <a:spLocks/>
          </p:cNvSpPr>
          <p:nvPr/>
        </p:nvSpPr>
        <p:spPr bwMode="auto">
          <a:xfrm>
            <a:off x="4748213" y="1844675"/>
            <a:ext cx="3914775" cy="3048000"/>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spcBef>
                <a:spcPct val="20000"/>
              </a:spcBef>
              <a:buFont typeface="Arial" charset="0"/>
              <a:buNone/>
              <a:defRPr/>
            </a:pPr>
            <a:r>
              <a:rPr lang="en-US" altLang="x-none" sz="2000" u="sng">
                <a:latin typeface="Calibri" charset="0"/>
              </a:rPr>
              <a:t>Tips</a:t>
            </a:r>
          </a:p>
          <a:p>
            <a:pPr eaLnBrk="1" hangingPunct="1">
              <a:spcBef>
                <a:spcPct val="20000"/>
              </a:spcBef>
              <a:buFont typeface="Arial" charset="0"/>
              <a:buChar char="•"/>
              <a:defRPr/>
            </a:pPr>
            <a:r>
              <a:rPr lang="en-US" altLang="x-none" sz="2000">
                <a:latin typeface="Calibri" charset="0"/>
              </a:rPr>
              <a:t>Organization/association must maintain a vision/mission that supports comprehensive emergency management</a:t>
            </a:r>
          </a:p>
          <a:p>
            <a:pPr eaLnBrk="1" hangingPunct="1">
              <a:spcBef>
                <a:spcPct val="20000"/>
              </a:spcBef>
              <a:buFont typeface="Arial" charset="0"/>
              <a:buChar char="•"/>
              <a:defRPr/>
            </a:pPr>
            <a:r>
              <a:rPr lang="en-US" altLang="x-none" sz="2000">
                <a:latin typeface="Calibri" charset="0"/>
              </a:rPr>
              <a:t>Acceptable proof might be certificates of membership or an email from the organization</a:t>
            </a:r>
            <a:r>
              <a:rPr lang="en-US" altLang="en-US" sz="2000">
                <a:latin typeface="Calibri" charset="0"/>
              </a:rPr>
              <a:t>’</a:t>
            </a:r>
            <a:r>
              <a:rPr lang="en-US" altLang="x-none" sz="2000">
                <a:latin typeface="Calibri" charset="0"/>
              </a:rPr>
              <a:t>s registrar</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460375" y="692150"/>
            <a:ext cx="83327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3600" b="1">
                <a:solidFill>
                  <a:srgbClr val="0EB1E7"/>
                </a:solidFill>
                <a:latin typeface="Rockwell" charset="0"/>
              </a:rPr>
              <a:t>PROFESSIONAL CONFERENCE</a:t>
            </a:r>
          </a:p>
        </p:txBody>
      </p:sp>
      <p:pic>
        <p:nvPicPr>
          <p:cNvPr id="35843"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4"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5"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6" name="Picture 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56550" y="436563"/>
            <a:ext cx="8350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Content Placeholder 2"/>
          <p:cNvSpPr>
            <a:spLocks noGrp="1"/>
          </p:cNvSpPr>
          <p:nvPr>
            <p:ph sz="half" idx="1"/>
          </p:nvPr>
        </p:nvSpPr>
        <p:spPr>
          <a:xfrm>
            <a:off x="503238" y="1844675"/>
            <a:ext cx="4038600" cy="3048000"/>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sz="2800" b="1" dirty="0"/>
              <a:t>Participation in a disaster/emergency management-related workshop or conference </a:t>
            </a:r>
            <a:r>
              <a:rPr lang="en-US" sz="2800" dirty="0"/>
              <a:t>for at least a cumulative total of 40 contact hours.</a:t>
            </a:r>
            <a:endParaRPr lang="en-US" sz="2400" dirty="0"/>
          </a:p>
        </p:txBody>
      </p:sp>
      <p:sp>
        <p:nvSpPr>
          <p:cNvPr id="50" name="Content Placeholder 2"/>
          <p:cNvSpPr txBox="1">
            <a:spLocks/>
          </p:cNvSpPr>
          <p:nvPr/>
        </p:nvSpPr>
        <p:spPr bwMode="auto">
          <a:xfrm>
            <a:off x="4741863" y="1773238"/>
            <a:ext cx="3914775" cy="3168650"/>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marL="342900" indent="-342900" algn="l" rtl="0" fontAlgn="base">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ctr" eaLnBrk="1" hangingPunct="1">
              <a:buFont typeface="Arial" charset="0"/>
              <a:buNone/>
              <a:defRPr/>
            </a:pPr>
            <a:r>
              <a:rPr lang="en-US" sz="2000" u="sng" dirty="0"/>
              <a:t>Tips</a:t>
            </a:r>
          </a:p>
          <a:p>
            <a:pPr eaLnBrk="1" hangingPunct="1">
              <a:defRPr/>
            </a:pPr>
            <a:r>
              <a:rPr lang="en-US" sz="2000" dirty="0"/>
              <a:t>Acceptable proof should:</a:t>
            </a:r>
          </a:p>
          <a:p>
            <a:pPr lvl="1" eaLnBrk="1" hangingPunct="1">
              <a:defRPr/>
            </a:pPr>
            <a:r>
              <a:rPr lang="en-US" sz="1600" dirty="0"/>
              <a:t>Verify attendance</a:t>
            </a:r>
          </a:p>
          <a:p>
            <a:pPr lvl="1" eaLnBrk="1" hangingPunct="1">
              <a:defRPr/>
            </a:pPr>
            <a:r>
              <a:rPr lang="en-US" sz="1600" dirty="0"/>
              <a:t>Provide a detailed description of delivered instruction</a:t>
            </a:r>
          </a:p>
          <a:p>
            <a:pPr lvl="1" eaLnBrk="1" hangingPunct="1">
              <a:defRPr/>
            </a:pPr>
            <a:r>
              <a:rPr lang="en-US" sz="1600" dirty="0"/>
              <a:t>Provide a detailed timeline of activities</a:t>
            </a:r>
          </a:p>
          <a:p>
            <a:pPr eaLnBrk="1" hangingPunct="1">
              <a:defRPr/>
            </a:pPr>
            <a:r>
              <a:rPr lang="en-US" sz="2000" dirty="0"/>
              <a:t>In general, six contact hours are awarded per day of participation</a:t>
            </a:r>
          </a:p>
          <a:p>
            <a:pPr eaLnBrk="1" hangingPunct="1">
              <a:defRPr/>
            </a:pPr>
            <a:r>
              <a:rPr lang="en-US" sz="2000" dirty="0"/>
              <a:t>Training courses do not count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458788" y="692150"/>
            <a:ext cx="8332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3600" b="1">
                <a:solidFill>
                  <a:srgbClr val="0EB1E7"/>
                </a:solidFill>
                <a:latin typeface="Rockwell" charset="0"/>
              </a:rPr>
              <a:t>SERVICE ROLE</a:t>
            </a:r>
          </a:p>
        </p:txBody>
      </p:sp>
      <p:pic>
        <p:nvPicPr>
          <p:cNvPr id="36867"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8"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0" name="Picture 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56550" y="436563"/>
            <a:ext cx="8350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Content Placeholder 2"/>
          <p:cNvSpPr>
            <a:spLocks noGrp="1"/>
          </p:cNvSpPr>
          <p:nvPr>
            <p:ph sz="half" idx="1"/>
          </p:nvPr>
        </p:nvSpPr>
        <p:spPr>
          <a:xfrm>
            <a:off x="503238" y="2276475"/>
            <a:ext cx="4038600" cy="2808288"/>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altLang="x-none" sz="2300" b="1" dirty="0">
                <a:solidFill>
                  <a:srgbClr val="000000"/>
                </a:solidFill>
                <a:ea typeface="ＭＳ Ｐゴシック" charset="-128"/>
              </a:rPr>
              <a:t>Serve on a board of directors, committee, task force or special project for a professional or jurisdictional organization</a:t>
            </a:r>
            <a:r>
              <a:rPr lang="en-US" altLang="x-none" sz="2300" dirty="0">
                <a:solidFill>
                  <a:srgbClr val="000000"/>
                </a:solidFill>
                <a:ea typeface="ＭＳ Ｐゴシック" charset="-128"/>
              </a:rPr>
              <a:t> contributing to or supporting comprehensive emergency management.</a:t>
            </a:r>
          </a:p>
        </p:txBody>
      </p:sp>
      <p:sp>
        <p:nvSpPr>
          <p:cNvPr id="50" name="Content Placeholder 2"/>
          <p:cNvSpPr txBox="1">
            <a:spLocks/>
          </p:cNvSpPr>
          <p:nvPr/>
        </p:nvSpPr>
        <p:spPr bwMode="auto">
          <a:xfrm>
            <a:off x="4746625" y="2276475"/>
            <a:ext cx="3914775" cy="2808288"/>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marL="342900" indent="-342900" algn="l" rtl="0" fontAlgn="base">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ctr" eaLnBrk="1" hangingPunct="1">
              <a:buFont typeface="Arial" charset="0"/>
              <a:buNone/>
              <a:defRPr/>
            </a:pPr>
            <a:r>
              <a:rPr lang="en-US" sz="2000" u="sng" dirty="0"/>
              <a:t>Tips</a:t>
            </a:r>
          </a:p>
          <a:p>
            <a:pPr eaLnBrk="1" hangingPunct="1">
              <a:defRPr/>
            </a:pPr>
            <a:r>
              <a:rPr lang="en-US" sz="2000" dirty="0"/>
              <a:t>Acceptable proof should:</a:t>
            </a:r>
          </a:p>
          <a:p>
            <a:pPr lvl="1" eaLnBrk="1" hangingPunct="1">
              <a:defRPr/>
            </a:pPr>
            <a:r>
              <a:rPr lang="en-US" sz="1600" dirty="0"/>
              <a:t>Provide independent verification of contributions (in detail)</a:t>
            </a:r>
          </a:p>
          <a:p>
            <a:pPr lvl="1" eaLnBrk="1" hangingPunct="1">
              <a:defRPr/>
            </a:pPr>
            <a:r>
              <a:rPr lang="en-US" sz="1600" dirty="0"/>
              <a:t>Provide a timeline of service</a:t>
            </a:r>
          </a:p>
          <a:p>
            <a:pPr eaLnBrk="1" hangingPunct="1">
              <a:defRPr/>
            </a:pPr>
            <a:r>
              <a:rPr lang="en-US" sz="2000" dirty="0"/>
              <a:t>Service should be toward comprehensive emergency management (four phases)</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458788" y="674688"/>
            <a:ext cx="8332787"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3600" b="1">
                <a:solidFill>
                  <a:srgbClr val="0EB1E7"/>
                </a:solidFill>
                <a:latin typeface="Rockwell" charset="0"/>
              </a:rPr>
              <a:t>LEADERSHIP ROLE</a:t>
            </a:r>
          </a:p>
        </p:txBody>
      </p:sp>
      <p:pic>
        <p:nvPicPr>
          <p:cNvPr id="37891"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2"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3"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4" name="Picture 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56550" y="436563"/>
            <a:ext cx="8350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Content Placeholder 2"/>
          <p:cNvSpPr>
            <a:spLocks noGrp="1"/>
          </p:cNvSpPr>
          <p:nvPr>
            <p:ph sz="half" idx="1"/>
          </p:nvPr>
        </p:nvSpPr>
        <p:spPr>
          <a:xfrm>
            <a:off x="503238" y="1844675"/>
            <a:ext cx="4038600" cy="3497263"/>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altLang="x-none" sz="2000" b="1" dirty="0">
                <a:solidFill>
                  <a:srgbClr val="000000"/>
                </a:solidFill>
                <a:ea typeface="ＭＳ Ｐゴシック" charset="-128"/>
              </a:rPr>
              <a:t>Voluntarily serve </a:t>
            </a:r>
            <a:r>
              <a:rPr lang="en-US" altLang="x-none" sz="2000" dirty="0">
                <a:solidFill>
                  <a:srgbClr val="000000"/>
                </a:solidFill>
                <a:ea typeface="ＭＳ Ｐゴシック" charset="-128"/>
              </a:rPr>
              <a:t>on a board of directors, a board committee, a task force, or a special project for a professional, emergency management or a jurisdictional organization contributing to or supporting disaster/emergency management </a:t>
            </a:r>
            <a:r>
              <a:rPr lang="en-US" altLang="x-none" sz="2000" dirty="0">
                <a:solidFill>
                  <a:srgbClr val="FF0000"/>
                </a:solidFill>
                <a:ea typeface="ＭＳ Ｐゴシック" charset="-128"/>
              </a:rPr>
              <a:t>(must not be part of the applicant</a:t>
            </a:r>
            <a:r>
              <a:rPr lang="en-US" altLang="en-US" sz="2000" dirty="0">
                <a:solidFill>
                  <a:srgbClr val="FF0000"/>
                </a:solidFill>
                <a:ea typeface="ＭＳ Ｐゴシック" charset="-128"/>
              </a:rPr>
              <a:t>’</a:t>
            </a:r>
            <a:r>
              <a:rPr lang="en-US" altLang="x-none" sz="2000" dirty="0">
                <a:solidFill>
                  <a:srgbClr val="FF0000"/>
                </a:solidFill>
                <a:ea typeface="ＭＳ Ｐゴシック" charset="-128"/>
              </a:rPr>
              <a:t>s required job duties)</a:t>
            </a:r>
            <a:r>
              <a:rPr lang="en-US" altLang="x-none" sz="2000" dirty="0">
                <a:solidFill>
                  <a:srgbClr val="000000"/>
                </a:solidFill>
                <a:ea typeface="ＭＳ Ｐゴシック" charset="-128"/>
              </a:rPr>
              <a:t>. LEPC service may not qualify.</a:t>
            </a:r>
          </a:p>
        </p:txBody>
      </p:sp>
      <p:sp>
        <p:nvSpPr>
          <p:cNvPr id="50" name="Content Placeholder 2"/>
          <p:cNvSpPr txBox="1">
            <a:spLocks/>
          </p:cNvSpPr>
          <p:nvPr/>
        </p:nvSpPr>
        <p:spPr bwMode="auto">
          <a:xfrm>
            <a:off x="4748213" y="2276475"/>
            <a:ext cx="3914775" cy="3048000"/>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marL="342900" indent="-342900" algn="l" rtl="0" fontAlgn="base">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ctr" eaLnBrk="1" hangingPunct="1">
              <a:buFont typeface="Arial" charset="0"/>
              <a:buNone/>
              <a:defRPr/>
            </a:pPr>
            <a:r>
              <a:rPr lang="en-US" sz="2000" u="sng" dirty="0"/>
              <a:t>Tips</a:t>
            </a:r>
          </a:p>
          <a:p>
            <a:pPr eaLnBrk="1" hangingPunct="1">
              <a:defRPr/>
            </a:pPr>
            <a:r>
              <a:rPr lang="en-US" sz="2000" dirty="0"/>
              <a:t>Acceptable proof should:</a:t>
            </a:r>
          </a:p>
          <a:p>
            <a:pPr lvl="1" eaLnBrk="1" hangingPunct="1">
              <a:defRPr/>
            </a:pPr>
            <a:r>
              <a:rPr lang="en-US" sz="1600" dirty="0"/>
              <a:t>Provide independent verification of contributions (in detail)</a:t>
            </a:r>
          </a:p>
          <a:p>
            <a:pPr lvl="1" eaLnBrk="1" hangingPunct="1">
              <a:defRPr/>
            </a:pPr>
            <a:r>
              <a:rPr lang="en-US" sz="1600" dirty="0"/>
              <a:t>Provide a timeline of service</a:t>
            </a:r>
          </a:p>
          <a:p>
            <a:pPr eaLnBrk="1" hangingPunct="1">
              <a:defRPr/>
            </a:pPr>
            <a:r>
              <a:rPr lang="en-US" sz="2000" dirty="0"/>
              <a:t>Service should be toward comprehensive emergency management (four phases)</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458788" y="674688"/>
            <a:ext cx="8332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3600" b="1">
                <a:solidFill>
                  <a:srgbClr val="0EB1E7"/>
                </a:solidFill>
                <a:latin typeface="Rockwell" charset="0"/>
              </a:rPr>
              <a:t>SPECIAL ASSIGNMENT</a:t>
            </a:r>
          </a:p>
        </p:txBody>
      </p:sp>
      <p:pic>
        <p:nvPicPr>
          <p:cNvPr id="38915"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6"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7"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8" name="Picture 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56550" y="436563"/>
            <a:ext cx="8350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Content Placeholder 2"/>
          <p:cNvSpPr>
            <a:spLocks noGrp="1"/>
          </p:cNvSpPr>
          <p:nvPr>
            <p:ph sz="half" idx="1"/>
          </p:nvPr>
        </p:nvSpPr>
        <p:spPr>
          <a:xfrm>
            <a:off x="458788" y="1538288"/>
            <a:ext cx="4083050" cy="4217987"/>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sz="2000" b="1" dirty="0"/>
              <a:t>Involvement in a special assignment for committee, task force, or workgroup addressing a substantive disaster/emergency management issue.</a:t>
            </a:r>
            <a:r>
              <a:rPr lang="en-US" sz="2000" dirty="0"/>
              <a:t> The resulting product or decisions must make a significant contribution to or impact on the disaster ad comprehensive emergency management profession.   This may include the development of an official Student Chapter of IAEM.</a:t>
            </a:r>
          </a:p>
        </p:txBody>
      </p:sp>
      <p:sp>
        <p:nvSpPr>
          <p:cNvPr id="50" name="Content Placeholder 2"/>
          <p:cNvSpPr txBox="1">
            <a:spLocks/>
          </p:cNvSpPr>
          <p:nvPr/>
        </p:nvSpPr>
        <p:spPr bwMode="auto">
          <a:xfrm>
            <a:off x="4781550" y="2997200"/>
            <a:ext cx="3914775" cy="1655763"/>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marL="342900" indent="-342900" algn="l" rtl="0" fontAlgn="base">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ctr" eaLnBrk="1" hangingPunct="1">
              <a:buFont typeface="Arial" charset="0"/>
              <a:buNone/>
              <a:defRPr/>
            </a:pPr>
            <a:r>
              <a:rPr lang="en-US" sz="2000" u="sng" dirty="0"/>
              <a:t>Tips</a:t>
            </a:r>
          </a:p>
          <a:p>
            <a:pPr eaLnBrk="1" hangingPunct="1">
              <a:defRPr/>
            </a:pPr>
            <a:r>
              <a:rPr lang="en-US" sz="2000" dirty="0"/>
              <a:t>Acceptable proof should:</a:t>
            </a:r>
          </a:p>
          <a:p>
            <a:pPr lvl="1" eaLnBrk="1" hangingPunct="1">
              <a:defRPr/>
            </a:pPr>
            <a:r>
              <a:rPr lang="en-US" sz="1600" dirty="0"/>
              <a:t>Provide independent verification of contributions (in detail)</a:t>
            </a:r>
          </a:p>
          <a:p>
            <a:pPr lvl="1" eaLnBrk="1" hangingPunct="1">
              <a:defRPr/>
            </a:pPr>
            <a:r>
              <a:rPr lang="en-US" sz="1600" dirty="0"/>
              <a:t>Provide a timeline of service</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458788" y="692150"/>
            <a:ext cx="8332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3600" b="1">
                <a:solidFill>
                  <a:srgbClr val="0EB1E7"/>
                </a:solidFill>
                <a:latin typeface="Rockwell" charset="0"/>
              </a:rPr>
              <a:t>SPEAKING</a:t>
            </a:r>
          </a:p>
        </p:txBody>
      </p:sp>
      <p:pic>
        <p:nvPicPr>
          <p:cNvPr id="39939"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0"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1"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2" name="Picture 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56550" y="436563"/>
            <a:ext cx="8350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Content Placeholder 2"/>
          <p:cNvSpPr>
            <a:spLocks noGrp="1"/>
          </p:cNvSpPr>
          <p:nvPr>
            <p:ph sz="half" idx="1"/>
          </p:nvPr>
        </p:nvSpPr>
        <p:spPr>
          <a:xfrm>
            <a:off x="503238" y="1773238"/>
            <a:ext cx="4038600" cy="3551237"/>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sz="2000" b="1" dirty="0"/>
              <a:t>Develop and participate in </a:t>
            </a:r>
            <a:r>
              <a:rPr lang="en-US" sz="2000" b="1" u="sng" dirty="0"/>
              <a:t>three </a:t>
            </a:r>
            <a:r>
              <a:rPr lang="en-US" sz="2000" b="1" dirty="0"/>
              <a:t>presentations or panels (including radio, television, educational, video, etc.) during the last 10 years related to disaster/emergency management. </a:t>
            </a:r>
            <a:r>
              <a:rPr lang="en-US" sz="2000" dirty="0"/>
              <a:t>The audience may be community or a professional group. Candidate must be the presenter and not just the author of the presentation.</a:t>
            </a:r>
          </a:p>
        </p:txBody>
      </p:sp>
      <p:sp>
        <p:nvSpPr>
          <p:cNvPr id="50" name="Content Placeholder 2"/>
          <p:cNvSpPr txBox="1">
            <a:spLocks/>
          </p:cNvSpPr>
          <p:nvPr/>
        </p:nvSpPr>
        <p:spPr bwMode="auto">
          <a:xfrm>
            <a:off x="4775200" y="1773238"/>
            <a:ext cx="3914775" cy="3600450"/>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spcBef>
                <a:spcPct val="20000"/>
              </a:spcBef>
              <a:buFont typeface="Arial" charset="0"/>
              <a:buNone/>
              <a:defRPr/>
            </a:pPr>
            <a:r>
              <a:rPr lang="en-US" altLang="x-none" sz="2800" u="sng" dirty="0">
                <a:latin typeface="Calibri" charset="0"/>
              </a:rPr>
              <a:t>Tips</a:t>
            </a:r>
          </a:p>
          <a:p>
            <a:pPr eaLnBrk="1" hangingPunct="1">
              <a:spcBef>
                <a:spcPct val="20000"/>
              </a:spcBef>
              <a:buFont typeface="Arial" charset="0"/>
              <a:buChar char="•"/>
              <a:defRPr/>
            </a:pPr>
            <a:r>
              <a:rPr lang="en-US" altLang="x-none" dirty="0">
                <a:latin typeface="Calibri" charset="0"/>
              </a:rPr>
              <a:t>Acceptable proof should:</a:t>
            </a:r>
          </a:p>
          <a:p>
            <a:pPr lvl="1" eaLnBrk="1" hangingPunct="1">
              <a:spcBef>
                <a:spcPct val="20000"/>
              </a:spcBef>
              <a:buFont typeface="Arial" charset="0"/>
              <a:buChar char="–"/>
              <a:defRPr/>
            </a:pPr>
            <a:r>
              <a:rPr lang="en-US" altLang="x-none" sz="2000" dirty="0">
                <a:latin typeface="Calibri" charset="0"/>
              </a:rPr>
              <a:t>Provide independent verification of each speaking engagement (in detail)</a:t>
            </a:r>
          </a:p>
          <a:p>
            <a:pPr eaLnBrk="1" hangingPunct="1">
              <a:spcBef>
                <a:spcPct val="20000"/>
              </a:spcBef>
              <a:buFont typeface="Arial" charset="0"/>
              <a:buNone/>
              <a:defRPr/>
            </a:pPr>
            <a:endParaRPr lang="en-US" altLang="x-none" sz="2000" dirty="0">
              <a:latin typeface="Calibri"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458788" y="674688"/>
            <a:ext cx="8332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3600" b="1">
                <a:solidFill>
                  <a:srgbClr val="0EB1E7"/>
                </a:solidFill>
                <a:latin typeface="Rockwell" charset="0"/>
              </a:rPr>
              <a:t>TEACHING</a:t>
            </a:r>
          </a:p>
        </p:txBody>
      </p:sp>
      <p:pic>
        <p:nvPicPr>
          <p:cNvPr id="40963"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4"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5"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6" name="Picture 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56550" y="436563"/>
            <a:ext cx="8350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Content Placeholder 2"/>
          <p:cNvSpPr>
            <a:spLocks noGrp="1"/>
          </p:cNvSpPr>
          <p:nvPr>
            <p:ph sz="half" idx="1"/>
          </p:nvPr>
        </p:nvSpPr>
        <p:spPr>
          <a:xfrm>
            <a:off x="506413" y="2060575"/>
            <a:ext cx="4038600" cy="2759075"/>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sz="2400" dirty="0"/>
              <a:t>Complete a formal teaching or instructing commitment relating to disaster/emergency management that equals or exceeds three hours of actual platform instruction.</a:t>
            </a:r>
          </a:p>
        </p:txBody>
      </p:sp>
      <p:sp>
        <p:nvSpPr>
          <p:cNvPr id="50" name="Content Placeholder 2"/>
          <p:cNvSpPr txBox="1">
            <a:spLocks/>
          </p:cNvSpPr>
          <p:nvPr/>
        </p:nvSpPr>
        <p:spPr bwMode="auto">
          <a:xfrm>
            <a:off x="4775200" y="1844675"/>
            <a:ext cx="3914775" cy="3097213"/>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marL="342900" indent="-342900" algn="l" rtl="0" fontAlgn="base">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ctr" eaLnBrk="1" hangingPunct="1">
              <a:buFont typeface="Arial" charset="0"/>
              <a:buNone/>
              <a:defRPr/>
            </a:pPr>
            <a:r>
              <a:rPr lang="en-US" sz="2000" u="sng" dirty="0"/>
              <a:t>Tips</a:t>
            </a:r>
          </a:p>
          <a:p>
            <a:pPr eaLnBrk="1" hangingPunct="1">
              <a:defRPr/>
            </a:pPr>
            <a:r>
              <a:rPr lang="en-US" sz="2000" dirty="0"/>
              <a:t>Acceptable proof should:</a:t>
            </a:r>
          </a:p>
          <a:p>
            <a:pPr lvl="1" eaLnBrk="1" hangingPunct="1">
              <a:defRPr/>
            </a:pPr>
            <a:r>
              <a:rPr lang="en-US" sz="1600" dirty="0"/>
              <a:t>Provide independent verification of competed teaching commitment (in detail)</a:t>
            </a:r>
          </a:p>
          <a:p>
            <a:pPr lvl="1" eaLnBrk="1" hangingPunct="1">
              <a:defRPr/>
            </a:pPr>
            <a:r>
              <a:rPr lang="en-US" sz="1600" dirty="0"/>
              <a:t>Verification should include clear timeline of hours spent teaching</a:t>
            </a:r>
          </a:p>
          <a:p>
            <a:pPr eaLnBrk="1" hangingPunct="1">
              <a:defRPr/>
            </a:pPr>
            <a:r>
              <a:rPr lang="en-US" sz="2000" dirty="0"/>
              <a:t>Agendas, course syllabi, and letters from students do not count</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463550" y="688975"/>
            <a:ext cx="83327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3600" b="1">
                <a:solidFill>
                  <a:srgbClr val="0EB1E7"/>
                </a:solidFill>
                <a:latin typeface="Rockwell" charset="0"/>
              </a:rPr>
              <a:t>COURSE DEVELOPMENT</a:t>
            </a:r>
          </a:p>
        </p:txBody>
      </p:sp>
      <p:pic>
        <p:nvPicPr>
          <p:cNvPr id="41987"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8"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9"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0" name="Picture 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56550" y="436563"/>
            <a:ext cx="8350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Content Placeholder 2"/>
          <p:cNvSpPr>
            <a:spLocks noGrp="1"/>
          </p:cNvSpPr>
          <p:nvPr>
            <p:ph sz="half" idx="1"/>
          </p:nvPr>
        </p:nvSpPr>
        <p:spPr>
          <a:xfrm>
            <a:off x="523875" y="2193925"/>
            <a:ext cx="4038600" cy="2398713"/>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sz="2400" dirty="0"/>
              <a:t>Play a </a:t>
            </a:r>
            <a:r>
              <a:rPr lang="en-US" sz="2400" u="sng" dirty="0"/>
              <a:t>significant</a:t>
            </a:r>
            <a:r>
              <a:rPr lang="en-US" sz="2400" dirty="0"/>
              <a:t> role in the development or extensive revision of an educational emergency management course of at least three hours in length.</a:t>
            </a:r>
          </a:p>
        </p:txBody>
      </p:sp>
      <p:sp>
        <p:nvSpPr>
          <p:cNvPr id="50" name="Content Placeholder 2"/>
          <p:cNvSpPr txBox="1">
            <a:spLocks/>
          </p:cNvSpPr>
          <p:nvPr/>
        </p:nvSpPr>
        <p:spPr bwMode="auto">
          <a:xfrm>
            <a:off x="4775200" y="2060575"/>
            <a:ext cx="3914775" cy="2663825"/>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marL="342900" indent="-342900" algn="l" rtl="0" fontAlgn="base">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ctr" eaLnBrk="1" hangingPunct="1">
              <a:buFont typeface="Arial" charset="0"/>
              <a:buNone/>
              <a:defRPr/>
            </a:pPr>
            <a:r>
              <a:rPr lang="en-US" sz="2000" u="sng" dirty="0"/>
              <a:t>Tips</a:t>
            </a:r>
          </a:p>
          <a:p>
            <a:pPr eaLnBrk="1" hangingPunct="1">
              <a:defRPr/>
            </a:pPr>
            <a:r>
              <a:rPr lang="en-US" sz="2000" dirty="0"/>
              <a:t>Acceptable proof should:</a:t>
            </a:r>
          </a:p>
          <a:p>
            <a:pPr lvl="1" eaLnBrk="1" hangingPunct="1">
              <a:defRPr/>
            </a:pPr>
            <a:r>
              <a:rPr lang="en-US" sz="1600" dirty="0"/>
              <a:t>Provide independent verification of role (in detail)</a:t>
            </a:r>
          </a:p>
          <a:p>
            <a:pPr eaLnBrk="1" hangingPunct="1">
              <a:defRPr/>
            </a:pPr>
            <a:r>
              <a:rPr lang="en-US" sz="2000" dirty="0" err="1"/>
              <a:t>Powerpoint</a:t>
            </a:r>
            <a:r>
              <a:rPr lang="en-US" sz="2000" dirty="0"/>
              <a:t> slides and syllabi alone are not sufficient; however, are good supporting documentation</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438150" y="674688"/>
            <a:ext cx="83327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3600" b="1">
                <a:solidFill>
                  <a:srgbClr val="0EB1E7"/>
                </a:solidFill>
                <a:latin typeface="Rockwell" charset="0"/>
              </a:rPr>
              <a:t>PUBLICATIONS</a:t>
            </a:r>
          </a:p>
        </p:txBody>
      </p:sp>
      <p:pic>
        <p:nvPicPr>
          <p:cNvPr id="43011"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2"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3"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4" name="Picture 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56550" y="436563"/>
            <a:ext cx="8350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Content Placeholder 2"/>
          <p:cNvSpPr>
            <a:spLocks noGrp="1"/>
          </p:cNvSpPr>
          <p:nvPr>
            <p:ph sz="half" idx="1"/>
          </p:nvPr>
        </p:nvSpPr>
        <p:spPr>
          <a:xfrm>
            <a:off x="523875" y="1538288"/>
            <a:ext cx="4038600" cy="4217987"/>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altLang="x-none" sz="2100" b="1">
                <a:solidFill>
                  <a:srgbClr val="000000"/>
                </a:solidFill>
                <a:ea typeface="ＭＳ Ｐゴシック" charset="-128"/>
              </a:rPr>
              <a:t>Publish a substantive disaster/emergency management article, research project, or other publication relating to the emergency management field. </a:t>
            </a:r>
            <a:r>
              <a:rPr lang="en-US" altLang="x-none" sz="2100">
                <a:solidFill>
                  <a:srgbClr val="000000"/>
                </a:solidFill>
                <a:ea typeface="ＭＳ Ｐゴシック" charset="-128"/>
              </a:rPr>
              <a:t>The article/publication must have an independent editorial review and be published in a document beyond the candidate</a:t>
            </a:r>
            <a:r>
              <a:rPr lang="en-US" altLang="en-US" sz="2100">
                <a:solidFill>
                  <a:srgbClr val="000000"/>
                </a:solidFill>
                <a:ea typeface="ＭＳ Ｐゴシック" charset="-128"/>
              </a:rPr>
              <a:t>’</a:t>
            </a:r>
            <a:r>
              <a:rPr lang="en-US" altLang="x-none" sz="2100">
                <a:solidFill>
                  <a:srgbClr val="000000"/>
                </a:solidFill>
                <a:ea typeface="ＭＳ Ｐゴシック" charset="-128"/>
              </a:rPr>
              <a:t>s control (i.e. staff documents and internal reports do not qualify). </a:t>
            </a:r>
          </a:p>
        </p:txBody>
      </p:sp>
      <p:sp>
        <p:nvSpPr>
          <p:cNvPr id="50" name="Content Placeholder 2"/>
          <p:cNvSpPr txBox="1">
            <a:spLocks/>
          </p:cNvSpPr>
          <p:nvPr/>
        </p:nvSpPr>
        <p:spPr bwMode="auto">
          <a:xfrm>
            <a:off x="4787900" y="2060575"/>
            <a:ext cx="3914775" cy="3330575"/>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marL="342900" indent="-342900" algn="l" rtl="0" fontAlgn="base">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ctr" eaLnBrk="1" hangingPunct="1">
              <a:buFont typeface="Arial" charset="0"/>
              <a:buNone/>
              <a:defRPr/>
            </a:pPr>
            <a:r>
              <a:rPr lang="en-US" sz="2000" u="sng" dirty="0"/>
              <a:t>Tips</a:t>
            </a:r>
          </a:p>
          <a:p>
            <a:pPr eaLnBrk="1" hangingPunct="1">
              <a:defRPr/>
            </a:pPr>
            <a:r>
              <a:rPr lang="en-US" sz="2000" dirty="0"/>
              <a:t>Acceptable proof should:</a:t>
            </a:r>
          </a:p>
          <a:p>
            <a:pPr lvl="1" eaLnBrk="1" hangingPunct="1">
              <a:defRPr/>
            </a:pPr>
            <a:r>
              <a:rPr lang="en-US" sz="1600" dirty="0"/>
              <a:t>Prove primary/secondary authorship</a:t>
            </a:r>
          </a:p>
          <a:p>
            <a:pPr eaLnBrk="1" hangingPunct="1">
              <a:defRPr/>
            </a:pPr>
            <a:r>
              <a:rPr lang="en-US" sz="2000" dirty="0"/>
              <a:t>Publication in online periodicals qualifies (peer review publications about emergency management)</a:t>
            </a:r>
          </a:p>
          <a:p>
            <a:pPr eaLnBrk="1" hangingPunct="1">
              <a:defRPr/>
            </a:pPr>
            <a:r>
              <a:rPr lang="en-US" sz="2000" dirty="0"/>
              <a:t>Must provide a copy and clear documentation about publisher</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447675" y="692150"/>
            <a:ext cx="83312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2800" b="1">
                <a:solidFill>
                  <a:srgbClr val="0EB1E7"/>
                </a:solidFill>
                <a:latin typeface="Rockwell" charset="0"/>
              </a:rPr>
              <a:t>AUDIO-VISUAL &amp; INTERACTIVE PRODUCTS</a:t>
            </a:r>
          </a:p>
        </p:txBody>
      </p:sp>
      <p:pic>
        <p:nvPicPr>
          <p:cNvPr id="44035"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6"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7"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8" name="Picture 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56550" y="436563"/>
            <a:ext cx="8350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Content Placeholder 2"/>
          <p:cNvSpPr>
            <a:spLocks noGrp="1"/>
          </p:cNvSpPr>
          <p:nvPr>
            <p:ph sz="half" idx="1"/>
          </p:nvPr>
        </p:nvSpPr>
        <p:spPr>
          <a:xfrm>
            <a:off x="554038" y="2055813"/>
            <a:ext cx="4038600" cy="3028950"/>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sz="2400" dirty="0"/>
              <a:t>Personally </a:t>
            </a:r>
            <a:r>
              <a:rPr lang="en-US" sz="2400" b="1" dirty="0"/>
              <a:t>develop content for distributed emergency management video, computer software product or other audio-visual tool</a:t>
            </a:r>
            <a:r>
              <a:rPr lang="en-US" sz="2400" dirty="0"/>
              <a:t>. Candidate must validate participation and significant development role.</a:t>
            </a:r>
            <a:endParaRPr lang="en-US" sz="2100" dirty="0"/>
          </a:p>
        </p:txBody>
      </p:sp>
      <p:sp>
        <p:nvSpPr>
          <p:cNvPr id="50" name="Content Placeholder 2"/>
          <p:cNvSpPr txBox="1">
            <a:spLocks/>
          </p:cNvSpPr>
          <p:nvPr/>
        </p:nvSpPr>
        <p:spPr bwMode="auto">
          <a:xfrm>
            <a:off x="4775200" y="1844675"/>
            <a:ext cx="3914775" cy="3348038"/>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marL="342900" indent="-342900" algn="l" rtl="0" fontAlgn="base">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ctr" eaLnBrk="1" hangingPunct="1">
              <a:buFont typeface="Arial" charset="0"/>
              <a:buNone/>
              <a:defRPr/>
            </a:pPr>
            <a:r>
              <a:rPr lang="en-US" sz="2000" u="sng" dirty="0"/>
              <a:t>Tips</a:t>
            </a:r>
          </a:p>
          <a:p>
            <a:pPr eaLnBrk="1" hangingPunct="1">
              <a:defRPr/>
            </a:pPr>
            <a:r>
              <a:rPr lang="en-US" sz="2000" dirty="0"/>
              <a:t>Acceptable proof should:</a:t>
            </a:r>
          </a:p>
          <a:p>
            <a:pPr lvl="1" eaLnBrk="1" hangingPunct="1">
              <a:defRPr/>
            </a:pPr>
            <a:r>
              <a:rPr lang="en-US" sz="1600" dirty="0"/>
              <a:t>Provide independent validation of a significant role in content creation</a:t>
            </a:r>
          </a:p>
          <a:p>
            <a:pPr eaLnBrk="1" hangingPunct="1">
              <a:defRPr/>
            </a:pPr>
            <a:r>
              <a:rPr lang="en-US" sz="2000" dirty="0"/>
              <a:t>Submission of a link to or copy of content is insufficient; however, is good supporting documentation</a:t>
            </a:r>
          </a:p>
          <a:p>
            <a:pPr eaLnBrk="1" hangingPunct="1">
              <a:defRPr/>
            </a:pPr>
            <a:r>
              <a:rPr lang="en-US" sz="2000" dirty="0" err="1"/>
              <a:t>Powerpoint</a:t>
            </a:r>
            <a:r>
              <a:rPr lang="en-US" sz="2000" dirty="0"/>
              <a:t> presentations are not acceptable</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p:cNvSpPr txBox="1">
            <a:spLocks/>
          </p:cNvSpPr>
          <p:nvPr/>
        </p:nvSpPr>
        <p:spPr>
          <a:xfrm>
            <a:off x="398463" y="333375"/>
            <a:ext cx="5829300" cy="574675"/>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20" name="1 Título"/>
          <p:cNvSpPr txBox="1">
            <a:spLocks/>
          </p:cNvSpPr>
          <p:nvPr/>
        </p:nvSpPr>
        <p:spPr bwMode="auto">
          <a:xfrm>
            <a:off x="395288" y="736600"/>
            <a:ext cx="6697662"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400" b="1">
                <a:solidFill>
                  <a:srgbClr val="0EB1E7"/>
                </a:solidFill>
                <a:latin typeface="Rockwell" charset="0"/>
              </a:rPr>
              <a:t>WHERE WE’VE BEEN</a:t>
            </a:r>
          </a:p>
        </p:txBody>
      </p:sp>
      <p:pic>
        <p:nvPicPr>
          <p:cNvPr id="17411"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2" name="Picture 1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13" name="13 Grupo"/>
          <p:cNvGrpSpPr>
            <a:grpSpLocks/>
          </p:cNvGrpSpPr>
          <p:nvPr/>
        </p:nvGrpSpPr>
        <p:grpSpPr bwMode="auto">
          <a:xfrm>
            <a:off x="4618038" y="2276475"/>
            <a:ext cx="6350" cy="3017838"/>
            <a:chOff x="4276603" y="1491264"/>
            <a:chExt cx="319" cy="3377896"/>
          </a:xfrm>
        </p:grpSpPr>
        <p:cxnSp>
          <p:nvCxnSpPr>
            <p:cNvPr id="21" name="9 Conector recto"/>
            <p:cNvCxnSpPr/>
            <p:nvPr/>
          </p:nvCxnSpPr>
          <p:spPr>
            <a:xfrm>
              <a:off x="4276603" y="1491264"/>
              <a:ext cx="0" cy="3377896"/>
            </a:xfrm>
            <a:prstGeom prst="line">
              <a:avLst/>
            </a:prstGeom>
            <a:ln>
              <a:solidFill>
                <a:schemeClr val="bg1">
                  <a:lumMod val="85000"/>
                </a:schemeClr>
              </a:solidFill>
            </a:ln>
          </p:spPr>
          <p:style>
            <a:lnRef idx="1">
              <a:schemeClr val="dk1"/>
            </a:lnRef>
            <a:fillRef idx="0">
              <a:schemeClr val="dk1"/>
            </a:fillRef>
            <a:effectRef idx="0">
              <a:schemeClr val="dk1"/>
            </a:effectRef>
            <a:fontRef idx="minor">
              <a:schemeClr val="tx1"/>
            </a:fontRef>
          </p:style>
        </p:cxnSp>
        <p:cxnSp>
          <p:nvCxnSpPr>
            <p:cNvPr id="22" name="10 Conector recto"/>
            <p:cNvCxnSpPr/>
            <p:nvPr/>
          </p:nvCxnSpPr>
          <p:spPr>
            <a:xfrm>
              <a:off x="4276922" y="1491264"/>
              <a:ext cx="0" cy="3377896"/>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grpSp>
      <p:sp>
        <p:nvSpPr>
          <p:cNvPr id="17414" name="TextBox 24"/>
          <p:cNvSpPr txBox="1">
            <a:spLocks noChangeArrowheads="1"/>
          </p:cNvSpPr>
          <p:nvPr/>
        </p:nvSpPr>
        <p:spPr bwMode="auto">
          <a:xfrm>
            <a:off x="107951" y="1484313"/>
            <a:ext cx="4352801"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charset="0"/>
                <a:ea typeface="ＭＳ Ｐゴシック" charset="-128"/>
              </a:defRPr>
            </a:lvl1pPr>
            <a:lvl2pPr>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pPr>
            <a:r>
              <a:rPr lang="en-US" altLang="en-US" sz="1400" b="1" dirty="0">
                <a:solidFill>
                  <a:srgbClr val="595959"/>
                </a:solidFill>
              </a:rPr>
              <a:t>FEMA grants funding for study in 1989 to create a professional standard</a:t>
            </a:r>
          </a:p>
          <a:p>
            <a:pPr lvl="1" eaLnBrk="1" hangingPunct="1">
              <a:spcBef>
                <a:spcPct val="0"/>
              </a:spcBef>
              <a:buFont typeface="Arial" charset="0"/>
              <a:buChar char="•"/>
            </a:pPr>
            <a:r>
              <a:rPr lang="en-US" altLang="en-US" sz="1400" b="1" dirty="0">
                <a:solidFill>
                  <a:srgbClr val="595959"/>
                </a:solidFill>
              </a:rPr>
              <a:t>20+ Organizations over two years</a:t>
            </a:r>
          </a:p>
          <a:p>
            <a:pPr lvl="1" eaLnBrk="1" hangingPunct="1">
              <a:spcBef>
                <a:spcPct val="0"/>
              </a:spcBef>
              <a:buFont typeface="Arial" charset="0"/>
              <a:buChar char="•"/>
            </a:pPr>
            <a:r>
              <a:rPr lang="en-US" altLang="en-US" sz="1400" b="1" dirty="0">
                <a:solidFill>
                  <a:srgbClr val="595959"/>
                </a:solidFill>
              </a:rPr>
              <a:t>Best way forward was to create a certification program</a:t>
            </a:r>
          </a:p>
          <a:p>
            <a:pPr eaLnBrk="1" hangingPunct="1">
              <a:spcBef>
                <a:spcPct val="0"/>
              </a:spcBef>
            </a:pPr>
            <a:endParaRPr lang="en-US" altLang="en-US" sz="1400" b="1" dirty="0">
              <a:solidFill>
                <a:srgbClr val="595959"/>
              </a:solidFill>
            </a:endParaRPr>
          </a:p>
          <a:p>
            <a:pPr eaLnBrk="1" hangingPunct="1">
              <a:spcBef>
                <a:spcPct val="0"/>
              </a:spcBef>
            </a:pPr>
            <a:r>
              <a:rPr lang="en-US" altLang="en-US" sz="1400" b="1" dirty="0">
                <a:solidFill>
                  <a:srgbClr val="595959"/>
                </a:solidFill>
              </a:rPr>
              <a:t>1989-1993 IAEM (formerly the National Coordinating Council on Emergency Management) collected input from practitioners on KSAs</a:t>
            </a:r>
          </a:p>
          <a:p>
            <a:pPr eaLnBrk="1" hangingPunct="1">
              <a:spcBef>
                <a:spcPct val="0"/>
              </a:spcBef>
            </a:pPr>
            <a:endParaRPr lang="en-US" altLang="en-US" sz="1400" b="1" dirty="0">
              <a:solidFill>
                <a:srgbClr val="595959"/>
              </a:solidFill>
            </a:endParaRPr>
          </a:p>
          <a:p>
            <a:pPr eaLnBrk="1" hangingPunct="1">
              <a:spcBef>
                <a:spcPct val="0"/>
              </a:spcBef>
            </a:pPr>
            <a:r>
              <a:rPr lang="en-US" altLang="en-US" sz="1400" b="1" dirty="0">
                <a:solidFill>
                  <a:srgbClr val="595959"/>
                </a:solidFill>
              </a:rPr>
              <a:t>In 1993, 211 CEM’s were approved</a:t>
            </a:r>
          </a:p>
          <a:p>
            <a:pPr eaLnBrk="1" hangingPunct="1">
              <a:spcBef>
                <a:spcPct val="0"/>
              </a:spcBef>
            </a:pPr>
            <a:endParaRPr lang="en-US" altLang="en-US" sz="1400" b="1" dirty="0">
              <a:solidFill>
                <a:srgbClr val="595959"/>
              </a:solidFill>
            </a:endParaRPr>
          </a:p>
          <a:p>
            <a:pPr eaLnBrk="1" hangingPunct="1">
              <a:spcBef>
                <a:spcPct val="0"/>
              </a:spcBef>
            </a:pPr>
            <a:r>
              <a:rPr lang="en-US" altLang="en-US" sz="1400" b="1" dirty="0">
                <a:solidFill>
                  <a:srgbClr val="595959"/>
                </a:solidFill>
              </a:rPr>
              <a:t>In 2010, US Applicants for CEM require a baccalaureate  degree</a:t>
            </a:r>
            <a:br>
              <a:rPr lang="en-US" altLang="en-US" sz="1400" b="1" dirty="0">
                <a:solidFill>
                  <a:srgbClr val="595959"/>
                </a:solidFill>
              </a:rPr>
            </a:br>
            <a:endParaRPr lang="en-US" altLang="en-US" sz="1400" b="1" dirty="0">
              <a:solidFill>
                <a:srgbClr val="595959"/>
              </a:solidFill>
            </a:endParaRPr>
          </a:p>
          <a:p>
            <a:pPr eaLnBrk="1" hangingPunct="1">
              <a:spcBef>
                <a:spcPct val="0"/>
              </a:spcBef>
            </a:pPr>
            <a:r>
              <a:rPr lang="en-US" altLang="en-US" sz="1400" b="1" dirty="0">
                <a:solidFill>
                  <a:srgbClr val="595959"/>
                </a:solidFill>
              </a:rPr>
              <a:t>In 2016, Europa and Oceania Applicants for CEM require a baccalaureate  degree</a:t>
            </a:r>
          </a:p>
          <a:p>
            <a:pPr eaLnBrk="1" hangingPunct="1">
              <a:spcBef>
                <a:spcPct val="0"/>
              </a:spcBef>
            </a:pPr>
            <a:endParaRPr lang="en-US" altLang="en-US" sz="1400" b="1" dirty="0">
              <a:solidFill>
                <a:srgbClr val="595959"/>
              </a:solidFill>
            </a:endParaRPr>
          </a:p>
          <a:p>
            <a:pPr eaLnBrk="1" hangingPunct="1">
              <a:spcBef>
                <a:spcPct val="0"/>
              </a:spcBef>
            </a:pPr>
            <a:r>
              <a:rPr lang="en-US" altLang="en-US" sz="1400" b="1" dirty="0">
                <a:solidFill>
                  <a:srgbClr val="595959"/>
                </a:solidFill>
              </a:rPr>
              <a:t>In 2017, Canada Applicants for CEM require a baccalaureate  degree</a:t>
            </a:r>
          </a:p>
          <a:p>
            <a:pPr eaLnBrk="1" hangingPunct="1">
              <a:spcBef>
                <a:spcPct val="0"/>
              </a:spcBef>
            </a:pPr>
            <a:endParaRPr lang="en-US" altLang="en-US" sz="1400" b="1" dirty="0">
              <a:solidFill>
                <a:srgbClr val="595959"/>
              </a:solidFill>
            </a:endParaRPr>
          </a:p>
          <a:p>
            <a:pPr eaLnBrk="1" hangingPunct="1">
              <a:spcBef>
                <a:spcPct val="0"/>
              </a:spcBef>
            </a:pPr>
            <a:endParaRPr lang="en-US" altLang="en-US" sz="1400" b="1" dirty="0">
              <a:solidFill>
                <a:srgbClr val="595959"/>
              </a:solidFill>
            </a:endParaRPr>
          </a:p>
          <a:p>
            <a:pPr eaLnBrk="1" hangingPunct="1">
              <a:spcBef>
                <a:spcPct val="0"/>
              </a:spcBef>
              <a:buFontTx/>
              <a:buNone/>
            </a:pPr>
            <a:endParaRPr lang="en-US" altLang="en-US" sz="1400" b="1" dirty="0">
              <a:solidFill>
                <a:srgbClr val="595959"/>
              </a:solidFill>
            </a:endParaRPr>
          </a:p>
          <a:p>
            <a:pPr eaLnBrk="1" hangingPunct="1">
              <a:spcBef>
                <a:spcPct val="0"/>
              </a:spcBef>
              <a:buFontTx/>
              <a:buNone/>
            </a:pPr>
            <a:endParaRPr lang="en-US" altLang="en-US" sz="1400" b="1" dirty="0">
              <a:solidFill>
                <a:srgbClr val="595959"/>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566794241"/>
              </p:ext>
            </p:extLst>
          </p:nvPr>
        </p:nvGraphicFramePr>
        <p:xfrm>
          <a:off x="4624389" y="2051574"/>
          <a:ext cx="4340099" cy="3400886"/>
        </p:xfrm>
        <a:graphic>
          <a:graphicData uri="http://schemas.openxmlformats.org/drawingml/2006/table">
            <a:tbl>
              <a:tblPr/>
              <a:tblGrid>
                <a:gridCol w="936102">
                  <a:extLst>
                    <a:ext uri="{9D8B030D-6E8A-4147-A177-3AD203B41FA5}">
                      <a16:colId xmlns:a16="http://schemas.microsoft.com/office/drawing/2014/main" val="20000"/>
                    </a:ext>
                  </a:extLst>
                </a:gridCol>
                <a:gridCol w="815322">
                  <a:extLst>
                    <a:ext uri="{9D8B030D-6E8A-4147-A177-3AD203B41FA5}">
                      <a16:colId xmlns:a16="http://schemas.microsoft.com/office/drawing/2014/main" val="20001"/>
                    </a:ext>
                  </a:extLst>
                </a:gridCol>
                <a:gridCol w="820343">
                  <a:extLst>
                    <a:ext uri="{9D8B030D-6E8A-4147-A177-3AD203B41FA5}">
                      <a16:colId xmlns:a16="http://schemas.microsoft.com/office/drawing/2014/main" val="20002"/>
                    </a:ext>
                  </a:extLst>
                </a:gridCol>
                <a:gridCol w="884614">
                  <a:extLst>
                    <a:ext uri="{9D8B030D-6E8A-4147-A177-3AD203B41FA5}">
                      <a16:colId xmlns:a16="http://schemas.microsoft.com/office/drawing/2014/main" val="20003"/>
                    </a:ext>
                  </a:extLst>
                </a:gridCol>
                <a:gridCol w="883718">
                  <a:extLst>
                    <a:ext uri="{9D8B030D-6E8A-4147-A177-3AD203B41FA5}">
                      <a16:colId xmlns:a16="http://schemas.microsoft.com/office/drawing/2014/main" val="20004"/>
                    </a:ext>
                  </a:extLst>
                </a:gridCol>
              </a:tblGrid>
              <a:tr h="572777">
                <a:tc gridSpan="5">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x-none" sz="1200" b="1" i="0" u="none" strike="noStrike" cap="none" normalizeH="0" baseline="0" dirty="0">
                          <a:ln>
                            <a:noFill/>
                          </a:ln>
                          <a:solidFill>
                            <a:srgbClr val="2F2F2F"/>
                          </a:solidFill>
                          <a:effectLst/>
                          <a:latin typeface="Helvetica" charset="0"/>
                          <a:ea typeface="ＭＳ Ｐゴシック" charset="-128"/>
                        </a:rPr>
                        <a:t>The number of Certified by year.</a:t>
                      </a:r>
                      <a:endParaRPr kumimoji="0" lang="en-US" altLang="x-none" sz="1200" b="0" i="0" u="none" strike="noStrike" cap="none" normalizeH="0" baseline="0" dirty="0">
                        <a:ln>
                          <a:noFill/>
                        </a:ln>
                        <a:solidFill>
                          <a:srgbClr val="2F2F2F"/>
                        </a:solidFill>
                        <a:effectLst/>
                        <a:latin typeface="Helvetica" charset="0"/>
                        <a:ea typeface="ＭＳ Ｐゴシック" charset="-128"/>
                      </a:endParaRP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x-none" sz="1200" b="0" i="0" u="none" strike="noStrike" cap="none" normalizeH="0" baseline="0" dirty="0">
                        <a:ln>
                          <a:noFill/>
                        </a:ln>
                        <a:solidFill>
                          <a:srgbClr val="2F2F2F"/>
                        </a:solidFill>
                        <a:effectLst/>
                        <a:latin typeface="Helvetica" charset="0"/>
                        <a:ea typeface="ＭＳ Ｐゴシック" charset="-128"/>
                      </a:endParaRP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extLst>
                  <a:ext uri="{0D108BD9-81ED-4DB2-BD59-A6C34878D82A}">
                    <a16:rowId xmlns:a16="http://schemas.microsoft.com/office/drawing/2014/main" val="10000"/>
                  </a:ext>
                </a:extLst>
              </a:tr>
              <a:tr h="443493">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x-none" sz="1200" b="0" i="0" u="none" strike="noStrike" cap="none" normalizeH="0" baseline="0" dirty="0">
                          <a:ln>
                            <a:noFill/>
                          </a:ln>
                          <a:solidFill>
                            <a:srgbClr val="2F2F2F"/>
                          </a:solidFill>
                          <a:effectLst/>
                          <a:latin typeface="Helvetica" charset="0"/>
                          <a:ea typeface="ＭＳ Ｐゴシック" charset="-128"/>
                        </a:rPr>
                        <a:t>1993: 211</a:t>
                      </a: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200" b="0" i="0" u="none" strike="noStrike" cap="none" normalizeH="0" baseline="0" dirty="0">
                          <a:ln>
                            <a:noFill/>
                          </a:ln>
                          <a:solidFill>
                            <a:srgbClr val="2F2F2F"/>
                          </a:solidFill>
                          <a:effectLst/>
                          <a:latin typeface="Helvetica" charset="0"/>
                          <a:ea typeface="ＭＳ Ｐゴシック" charset="-128"/>
                        </a:rPr>
                        <a:t>1999: 21</a:t>
                      </a: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200" b="0" i="0" u="none" strike="noStrike" cap="none" normalizeH="0" baseline="0" dirty="0">
                          <a:ln>
                            <a:noFill/>
                          </a:ln>
                          <a:solidFill>
                            <a:srgbClr val="2F2F2F"/>
                          </a:solidFill>
                          <a:effectLst/>
                          <a:latin typeface="Helvetica" charset="0"/>
                          <a:ea typeface="ＭＳ Ｐゴシック" charset="-128"/>
                        </a:rPr>
                        <a:t>2005: 50</a:t>
                      </a: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200" b="0" i="0" u="none" strike="noStrike" cap="none" normalizeH="0" baseline="0" dirty="0">
                          <a:ln>
                            <a:noFill/>
                          </a:ln>
                          <a:solidFill>
                            <a:srgbClr val="2F2F2F"/>
                          </a:solidFill>
                          <a:effectLst/>
                          <a:latin typeface="Helvetica" charset="0"/>
                          <a:ea typeface="ＭＳ Ｐゴシック" charset="-128"/>
                        </a:rPr>
                        <a:t>2011: 124</a:t>
                      </a: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x-none" sz="1200" b="0" i="0" u="none" strike="noStrike" cap="none" normalizeH="0" baseline="0" dirty="0">
                          <a:ln>
                            <a:noFill/>
                          </a:ln>
                          <a:solidFill>
                            <a:srgbClr val="2F2F2F"/>
                          </a:solidFill>
                          <a:effectLst/>
                          <a:latin typeface="Helvetica" charset="0"/>
                          <a:ea typeface="ＭＳ Ｐゴシック" charset="-128"/>
                        </a:rPr>
                        <a:t>2017: 177</a:t>
                      </a:r>
                    </a:p>
                    <a:p>
                      <a:endParaRPr lang="en-US" sz="1200" dirty="0"/>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extLst>
                  <a:ext uri="{0D108BD9-81ED-4DB2-BD59-A6C34878D82A}">
                    <a16:rowId xmlns:a16="http://schemas.microsoft.com/office/drawing/2014/main" val="10001"/>
                  </a:ext>
                </a:extLst>
              </a:tr>
              <a:tr h="443493">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x-none" sz="1200" b="0" i="0" u="none" strike="noStrike" cap="none" normalizeH="0" baseline="0" dirty="0">
                          <a:ln>
                            <a:noFill/>
                          </a:ln>
                          <a:solidFill>
                            <a:srgbClr val="2F2F2F"/>
                          </a:solidFill>
                          <a:effectLst/>
                          <a:latin typeface="Helvetica" charset="0"/>
                          <a:ea typeface="ＭＳ Ｐゴシック" charset="-128"/>
                        </a:rPr>
                        <a:t>1994: 166</a:t>
                      </a: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200" b="0" i="0" u="none" strike="noStrike" cap="none" normalizeH="0" baseline="0" dirty="0">
                          <a:ln>
                            <a:noFill/>
                          </a:ln>
                          <a:solidFill>
                            <a:srgbClr val="2F2F2F"/>
                          </a:solidFill>
                          <a:effectLst/>
                          <a:latin typeface="Helvetica" charset="0"/>
                          <a:ea typeface="ＭＳ Ｐゴシック" charset="-128"/>
                        </a:rPr>
                        <a:t>2000: 30</a:t>
                      </a: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200" b="0" i="0" u="none" strike="noStrike" cap="none" normalizeH="0" baseline="0" dirty="0">
                          <a:ln>
                            <a:noFill/>
                          </a:ln>
                          <a:solidFill>
                            <a:srgbClr val="2F2F2F"/>
                          </a:solidFill>
                          <a:effectLst/>
                          <a:latin typeface="Helvetica" charset="0"/>
                          <a:ea typeface="ＭＳ Ｐゴシック" charset="-128"/>
                        </a:rPr>
                        <a:t>2006: 76</a:t>
                      </a: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200" b="0" i="0" u="none" strike="noStrike" cap="none" normalizeH="0" baseline="0" dirty="0">
                          <a:ln>
                            <a:noFill/>
                          </a:ln>
                          <a:solidFill>
                            <a:srgbClr val="2F2F2F"/>
                          </a:solidFill>
                          <a:effectLst/>
                          <a:latin typeface="Helvetica" charset="0"/>
                          <a:ea typeface="ＭＳ Ｐゴシック" charset="-128"/>
                        </a:rPr>
                        <a:t>2012: 183</a:t>
                      </a: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p>
                      <a:r>
                        <a:rPr lang="en-US" sz="1200" dirty="0">
                          <a:latin typeface="Helvetica" pitchFamily="2" charset="0"/>
                        </a:rPr>
                        <a:t>2018: 184</a:t>
                      </a: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extLst>
                  <a:ext uri="{0D108BD9-81ED-4DB2-BD59-A6C34878D82A}">
                    <a16:rowId xmlns:a16="http://schemas.microsoft.com/office/drawing/2014/main" val="10002"/>
                  </a:ext>
                </a:extLst>
              </a:tr>
              <a:tr h="443493">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x-none" sz="1200" b="0" i="0" u="none" strike="noStrike" cap="none" normalizeH="0" baseline="0" dirty="0">
                          <a:ln>
                            <a:noFill/>
                          </a:ln>
                          <a:solidFill>
                            <a:srgbClr val="2F2F2F"/>
                          </a:solidFill>
                          <a:effectLst/>
                          <a:latin typeface="Helvetica" charset="0"/>
                          <a:ea typeface="ＭＳ Ｐゴシック" charset="-128"/>
                        </a:rPr>
                        <a:t>1995: 175</a:t>
                      </a: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200" b="0" i="0" u="none" strike="noStrike" cap="none" normalizeH="0" baseline="0" dirty="0">
                          <a:ln>
                            <a:noFill/>
                          </a:ln>
                          <a:solidFill>
                            <a:srgbClr val="2F2F2F"/>
                          </a:solidFill>
                          <a:effectLst/>
                          <a:latin typeface="Helvetica" charset="0"/>
                          <a:ea typeface="ＭＳ Ｐゴシック" charset="-128"/>
                        </a:rPr>
                        <a:t>2001: 33</a:t>
                      </a: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200" b="0" i="0" u="none" strike="noStrike" cap="none" normalizeH="0" baseline="0" dirty="0">
                          <a:ln>
                            <a:noFill/>
                          </a:ln>
                          <a:solidFill>
                            <a:srgbClr val="2F2F2F"/>
                          </a:solidFill>
                          <a:effectLst/>
                          <a:latin typeface="Helvetica" charset="0"/>
                          <a:ea typeface="ＭＳ Ｐゴシック" charset="-128"/>
                        </a:rPr>
                        <a:t>2007: 85</a:t>
                      </a: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200" b="0" i="0" u="none" strike="noStrike" cap="none" normalizeH="0" baseline="0" dirty="0">
                          <a:ln>
                            <a:noFill/>
                          </a:ln>
                          <a:solidFill>
                            <a:srgbClr val="2F2F2F"/>
                          </a:solidFill>
                          <a:effectLst/>
                          <a:latin typeface="Helvetica" charset="0"/>
                          <a:ea typeface="ＭＳ Ｐゴシック" charset="-128"/>
                        </a:rPr>
                        <a:t>2013: 165</a:t>
                      </a: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p>
                      <a:r>
                        <a:rPr lang="en-US" sz="1200" dirty="0">
                          <a:latin typeface="Helvetica" pitchFamily="2" charset="0"/>
                        </a:rPr>
                        <a:t>2019: 196</a:t>
                      </a:r>
                    </a:p>
                    <a:p>
                      <a:endParaRPr lang="en-US" sz="1200" dirty="0">
                        <a:latin typeface="Helvetica" pitchFamily="2" charset="0"/>
                      </a:endParaRP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extLst>
                  <a:ext uri="{0D108BD9-81ED-4DB2-BD59-A6C34878D82A}">
                    <a16:rowId xmlns:a16="http://schemas.microsoft.com/office/drawing/2014/main" val="10003"/>
                  </a:ext>
                </a:extLst>
              </a:tr>
              <a:tr h="443493">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x-none" sz="1200" b="0" i="0" u="none" strike="noStrike" cap="none" normalizeH="0" baseline="0" dirty="0">
                          <a:ln>
                            <a:noFill/>
                          </a:ln>
                          <a:solidFill>
                            <a:srgbClr val="2F2F2F"/>
                          </a:solidFill>
                          <a:effectLst/>
                          <a:latin typeface="Helvetica" charset="0"/>
                          <a:ea typeface="ＭＳ Ｐゴシック" charset="-128"/>
                        </a:rPr>
                        <a:t>1996: 62</a:t>
                      </a: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200" b="0" i="0" u="none" strike="noStrike" cap="none" normalizeH="0" baseline="0" dirty="0">
                          <a:ln>
                            <a:noFill/>
                          </a:ln>
                          <a:solidFill>
                            <a:srgbClr val="2F2F2F"/>
                          </a:solidFill>
                          <a:effectLst/>
                          <a:latin typeface="Helvetica" charset="0"/>
                          <a:ea typeface="ＭＳ Ｐゴシック" charset="-128"/>
                        </a:rPr>
                        <a:t>2002: 31</a:t>
                      </a: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200" b="0" i="0" u="none" strike="noStrike" cap="none" normalizeH="0" baseline="0" dirty="0">
                          <a:ln>
                            <a:noFill/>
                          </a:ln>
                          <a:solidFill>
                            <a:srgbClr val="2F2F2F"/>
                          </a:solidFill>
                          <a:effectLst/>
                          <a:latin typeface="Helvetica" charset="0"/>
                          <a:ea typeface="ＭＳ Ｐゴシック" charset="-128"/>
                        </a:rPr>
                        <a:t>2008: 155</a:t>
                      </a: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200" b="0" i="0" u="none" strike="noStrike" cap="none" normalizeH="0" baseline="0" dirty="0">
                          <a:ln>
                            <a:noFill/>
                          </a:ln>
                          <a:solidFill>
                            <a:srgbClr val="2F2F2F"/>
                          </a:solidFill>
                          <a:effectLst/>
                          <a:latin typeface="Helvetica" charset="0"/>
                          <a:ea typeface="ＭＳ Ｐゴシック" charset="-128"/>
                        </a:rPr>
                        <a:t>2014: 179</a:t>
                      </a: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p>
                      <a:r>
                        <a:rPr lang="en-US" sz="1200" dirty="0">
                          <a:latin typeface="Helvetica" pitchFamily="2" charset="0"/>
                        </a:rPr>
                        <a:t>2020: 171</a:t>
                      </a: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extLst>
                  <a:ext uri="{0D108BD9-81ED-4DB2-BD59-A6C34878D82A}">
                    <a16:rowId xmlns:a16="http://schemas.microsoft.com/office/drawing/2014/main" val="10004"/>
                  </a:ext>
                </a:extLst>
              </a:tr>
              <a:tr h="443493">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x-none" sz="1200" b="0" i="0" u="none" strike="noStrike" cap="none" normalizeH="0" baseline="0" dirty="0">
                          <a:ln>
                            <a:noFill/>
                          </a:ln>
                          <a:solidFill>
                            <a:srgbClr val="2F2F2F"/>
                          </a:solidFill>
                          <a:effectLst/>
                          <a:latin typeface="Helvetica" charset="0"/>
                          <a:ea typeface="ＭＳ Ｐゴシック" charset="-128"/>
                        </a:rPr>
                        <a:t>1997: 38</a:t>
                      </a: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200" b="0" i="0" u="none" strike="noStrike" cap="none" normalizeH="0" baseline="0" dirty="0">
                          <a:ln>
                            <a:noFill/>
                          </a:ln>
                          <a:solidFill>
                            <a:srgbClr val="2F2F2F"/>
                          </a:solidFill>
                          <a:effectLst/>
                          <a:latin typeface="Helvetica" charset="0"/>
                          <a:ea typeface="ＭＳ Ｐゴシック" charset="-128"/>
                        </a:rPr>
                        <a:t>2003: 22</a:t>
                      </a: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200" b="0" i="0" u="none" strike="noStrike" cap="none" normalizeH="0" baseline="0" dirty="0">
                          <a:ln>
                            <a:noFill/>
                          </a:ln>
                          <a:solidFill>
                            <a:srgbClr val="2F2F2F"/>
                          </a:solidFill>
                          <a:effectLst/>
                          <a:latin typeface="Helvetica" charset="0"/>
                          <a:ea typeface="ＭＳ Ｐゴシック" charset="-128"/>
                        </a:rPr>
                        <a:t>2009: 162</a:t>
                      </a: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200" b="0" i="0" u="none" strike="noStrike" cap="none" normalizeH="0" baseline="0" dirty="0">
                          <a:ln>
                            <a:noFill/>
                          </a:ln>
                          <a:solidFill>
                            <a:srgbClr val="2F2F2F"/>
                          </a:solidFill>
                          <a:effectLst/>
                          <a:latin typeface="Helvetica" charset="0"/>
                          <a:ea typeface="ＭＳ Ｐゴシック" charset="-128"/>
                        </a:rPr>
                        <a:t>2015: 189</a:t>
                      </a: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x-none" sz="1200" b="0" i="0" u="none" strike="noStrike" cap="none" normalizeH="0" baseline="0" dirty="0">
                          <a:ln>
                            <a:noFill/>
                          </a:ln>
                          <a:solidFill>
                            <a:srgbClr val="2F2F2F"/>
                          </a:solidFill>
                          <a:effectLst/>
                          <a:latin typeface="Helvetica" pitchFamily="2" charset="0"/>
                          <a:ea typeface="ＭＳ Ｐゴシック" charset="-128"/>
                        </a:rPr>
                        <a:t>2021: 117</a:t>
                      </a: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extLst>
                  <a:ext uri="{0D108BD9-81ED-4DB2-BD59-A6C34878D82A}">
                    <a16:rowId xmlns:a16="http://schemas.microsoft.com/office/drawing/2014/main" val="10005"/>
                  </a:ext>
                </a:extLst>
              </a:tr>
              <a:tr h="443493">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200" b="0" i="0" u="none" strike="noStrike" cap="none" normalizeH="0" baseline="0" dirty="0">
                          <a:ln>
                            <a:noFill/>
                          </a:ln>
                          <a:solidFill>
                            <a:srgbClr val="2F2F2F"/>
                          </a:solidFill>
                          <a:effectLst/>
                          <a:latin typeface="Helvetica" charset="0"/>
                          <a:ea typeface="ＭＳ Ｐゴシック" charset="-128"/>
                        </a:rPr>
                        <a:t>1998: 71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x-none" sz="1200" b="0" i="0" u="none" strike="noStrike" cap="none" normalizeH="0" baseline="0" dirty="0">
                        <a:ln>
                          <a:noFill/>
                        </a:ln>
                        <a:solidFill>
                          <a:srgbClr val="2F2F2F"/>
                        </a:solidFill>
                        <a:effectLst/>
                        <a:latin typeface="Helvetica"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x-none" sz="1200" b="0" i="0" u="none" strike="noStrike" cap="none" normalizeH="0" baseline="0" dirty="0">
                        <a:ln>
                          <a:noFill/>
                        </a:ln>
                        <a:solidFill>
                          <a:srgbClr val="2F2F2F"/>
                        </a:solidFill>
                        <a:effectLst/>
                        <a:latin typeface="Helvetica" charset="0"/>
                        <a:ea typeface="ＭＳ Ｐゴシック" charset="-128"/>
                      </a:endParaRP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200" b="0" i="0" u="none" strike="noStrike" cap="none" normalizeH="0" baseline="0" dirty="0">
                          <a:ln>
                            <a:noFill/>
                          </a:ln>
                          <a:solidFill>
                            <a:srgbClr val="2F2F2F"/>
                          </a:solidFill>
                          <a:effectLst/>
                          <a:latin typeface="Helvetica" charset="0"/>
                          <a:ea typeface="ＭＳ Ｐゴシック" charset="-128"/>
                        </a:rPr>
                        <a:t>2004: 48</a:t>
                      </a: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200" b="0" i="0" u="none" strike="noStrike" cap="none" normalizeH="0" baseline="0" dirty="0">
                          <a:ln>
                            <a:noFill/>
                          </a:ln>
                          <a:solidFill>
                            <a:srgbClr val="2F2F2F"/>
                          </a:solidFill>
                          <a:effectLst/>
                          <a:latin typeface="Helvetica" charset="0"/>
                          <a:ea typeface="ＭＳ Ｐゴシック" charset="-128"/>
                        </a:rPr>
                        <a:t>2010: 178</a:t>
                      </a: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200" b="0" i="0" u="none" strike="noStrike" cap="none" normalizeH="0" baseline="0" dirty="0">
                          <a:ln>
                            <a:noFill/>
                          </a:ln>
                          <a:solidFill>
                            <a:srgbClr val="2F2F2F"/>
                          </a:solidFill>
                          <a:effectLst/>
                          <a:latin typeface="Helvetica" charset="0"/>
                          <a:ea typeface="ＭＳ Ｐゴシック" charset="-128"/>
                        </a:rPr>
                        <a:t>2016: 203</a:t>
                      </a: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x-none" sz="1200" b="0" i="0" u="none" strike="noStrike" cap="none" normalizeH="0" baseline="0" dirty="0">
                        <a:ln>
                          <a:noFill/>
                        </a:ln>
                        <a:solidFill>
                          <a:srgbClr val="2F2F2F"/>
                        </a:solidFill>
                        <a:effectLst/>
                        <a:latin typeface="Helvetica" pitchFamily="2" charset="0"/>
                        <a:ea typeface="ＭＳ Ｐゴシック" charset="-128"/>
                      </a:endParaRPr>
                    </a:p>
                  </a:txBody>
                  <a:tcPr marL="61989" marR="61989" marT="31002" marB="31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7E9"/>
                    </a:solidFill>
                  </a:tcPr>
                </a:tc>
                <a:extLst>
                  <a:ext uri="{0D108BD9-81ED-4DB2-BD59-A6C34878D82A}">
                    <a16:rowId xmlns:a16="http://schemas.microsoft.com/office/drawing/2014/main" val="3039588567"/>
                  </a:ext>
                </a:extLst>
              </a:tr>
            </a:tbl>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ppt_x</p:attrName>
                                        </p:attrNameLst>
                                      </p:cBhvr>
                                      <p:tavLst>
                                        <p:tav tm="0">
                                          <p:val>
                                            <p:strVal val="#ppt_x-.2"/>
                                          </p:val>
                                        </p:tav>
                                        <p:tav tm="100000">
                                          <p:val>
                                            <p:strVal val="#ppt_x"/>
                                          </p:val>
                                        </p:tav>
                                      </p:tavLst>
                                    </p:anim>
                                    <p:anim calcmode="lin" valueType="num">
                                      <p:cBhvr>
                                        <p:cTn id="8"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ppt_x</p:attrName>
                                        </p:attrNameLst>
                                      </p:cBhvr>
                                      <p:tavLst>
                                        <p:tav tm="0">
                                          <p:val>
                                            <p:strVal val="#ppt_x-.2"/>
                                          </p:val>
                                        </p:tav>
                                        <p:tav tm="100000">
                                          <p:val>
                                            <p:strVal val="#ppt_x"/>
                                          </p:val>
                                        </p:tav>
                                      </p:tavLst>
                                    </p:anim>
                                    <p:anim calcmode="lin" valueType="num">
                                      <p:cBhvr>
                                        <p:cTn id="13"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458788" y="674688"/>
            <a:ext cx="8332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b="1">
                <a:solidFill>
                  <a:srgbClr val="0EB1E7"/>
                </a:solidFill>
                <a:latin typeface="Rockwell" charset="0"/>
              </a:rPr>
              <a:t>AWARDS OR SPECIAL RECOGNITION</a:t>
            </a:r>
          </a:p>
        </p:txBody>
      </p:sp>
      <p:pic>
        <p:nvPicPr>
          <p:cNvPr id="45059"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0"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1"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2" name="Picture 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56550" y="436563"/>
            <a:ext cx="8350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Content Placeholder 2"/>
          <p:cNvSpPr>
            <a:spLocks noGrp="1"/>
          </p:cNvSpPr>
          <p:nvPr>
            <p:ph sz="half" idx="1"/>
          </p:nvPr>
        </p:nvSpPr>
        <p:spPr>
          <a:xfrm>
            <a:off x="566738" y="2565400"/>
            <a:ext cx="4038600" cy="1655763"/>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sz="2400" dirty="0"/>
              <a:t>Receive an award for disaster/emergency management-related activities.</a:t>
            </a:r>
            <a:endParaRPr lang="en-US" sz="2100" dirty="0"/>
          </a:p>
        </p:txBody>
      </p:sp>
      <p:sp>
        <p:nvSpPr>
          <p:cNvPr id="50" name="Content Placeholder 2"/>
          <p:cNvSpPr txBox="1">
            <a:spLocks/>
          </p:cNvSpPr>
          <p:nvPr/>
        </p:nvSpPr>
        <p:spPr bwMode="auto">
          <a:xfrm>
            <a:off x="4775200" y="1957388"/>
            <a:ext cx="3914775" cy="2881312"/>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marL="342900" indent="-342900" algn="l" rtl="0" fontAlgn="base">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ctr" eaLnBrk="1" hangingPunct="1">
              <a:buFont typeface="Arial" charset="0"/>
              <a:buNone/>
              <a:defRPr/>
            </a:pPr>
            <a:r>
              <a:rPr lang="en-US" sz="2000" u="sng" dirty="0"/>
              <a:t>Tips</a:t>
            </a:r>
          </a:p>
          <a:p>
            <a:pPr eaLnBrk="1" hangingPunct="1">
              <a:defRPr/>
            </a:pPr>
            <a:r>
              <a:rPr lang="en-US" sz="2000" dirty="0"/>
              <a:t>Acceptable proof should:</a:t>
            </a:r>
          </a:p>
          <a:p>
            <a:pPr lvl="1" eaLnBrk="1" hangingPunct="1">
              <a:defRPr/>
            </a:pPr>
            <a:r>
              <a:rPr lang="en-US" sz="1600" dirty="0"/>
              <a:t>Include a copy of the award, citation, letter, etc.</a:t>
            </a:r>
          </a:p>
          <a:p>
            <a:pPr lvl="1" eaLnBrk="1" hangingPunct="1">
              <a:defRPr/>
            </a:pPr>
            <a:r>
              <a:rPr lang="en-US" sz="1600" dirty="0"/>
              <a:t>Describe for what the award was conveyed</a:t>
            </a:r>
          </a:p>
          <a:p>
            <a:pPr eaLnBrk="1" hangingPunct="1">
              <a:defRPr/>
            </a:pPr>
            <a:r>
              <a:rPr lang="en-US" sz="2000" dirty="0"/>
              <a:t>Awards should be for disaster/emergency management-related activities</a:t>
            </a:r>
          </a:p>
          <a:p>
            <a:pPr marL="0" indent="0" eaLnBrk="1" hangingPunct="1">
              <a:buFont typeface="Arial" charset="0"/>
              <a:buNone/>
              <a:defRPr/>
            </a:pPr>
            <a:endParaRPr lang="en-US" sz="20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461963" y="674688"/>
            <a:ext cx="83312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b="1">
                <a:solidFill>
                  <a:srgbClr val="0EB1E7"/>
                </a:solidFill>
                <a:latin typeface="Rockwell" charset="0"/>
              </a:rPr>
              <a:t>CERTIFICATION RELATED TO EM</a:t>
            </a:r>
          </a:p>
        </p:txBody>
      </p:sp>
      <p:pic>
        <p:nvPicPr>
          <p:cNvPr id="46083"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4"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5"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6" name="Picture 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56550" y="436563"/>
            <a:ext cx="8350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Content Placeholder 2"/>
          <p:cNvSpPr>
            <a:spLocks noGrp="1"/>
          </p:cNvSpPr>
          <p:nvPr>
            <p:ph sz="half" idx="1"/>
          </p:nvPr>
        </p:nvSpPr>
        <p:spPr>
          <a:xfrm>
            <a:off x="566738" y="1628800"/>
            <a:ext cx="4038600" cy="3816424"/>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sz="2200" b="1" dirty="0"/>
              <a:t>Earned certification or recertification (renewal) as an emergency manager through a government agency, state/province association or professional association related to emergency management </a:t>
            </a:r>
            <a:r>
              <a:rPr lang="en-US" sz="2000" dirty="0"/>
              <a:t>(receiving a FEMA PDS certificate does not qualify under this category).</a:t>
            </a:r>
          </a:p>
        </p:txBody>
      </p:sp>
      <p:sp>
        <p:nvSpPr>
          <p:cNvPr id="50" name="Content Placeholder 2"/>
          <p:cNvSpPr txBox="1">
            <a:spLocks/>
          </p:cNvSpPr>
          <p:nvPr/>
        </p:nvSpPr>
        <p:spPr bwMode="auto">
          <a:xfrm>
            <a:off x="4684862" y="1628800"/>
            <a:ext cx="4038600" cy="3816424"/>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marL="342900" indent="-342900" algn="l" rtl="0" fontAlgn="base">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ctr" eaLnBrk="1" hangingPunct="1">
              <a:buFont typeface="Arial" charset="0"/>
              <a:buNone/>
              <a:defRPr/>
            </a:pPr>
            <a:r>
              <a:rPr lang="en-US" sz="2000" u="sng" dirty="0"/>
              <a:t>Tips</a:t>
            </a:r>
          </a:p>
          <a:p>
            <a:pPr eaLnBrk="1" hangingPunct="1">
              <a:defRPr/>
            </a:pPr>
            <a:r>
              <a:rPr lang="en-US" sz="1700" dirty="0"/>
              <a:t>Certification or recertification (renewal) must contain a term of expiration and at least one of the following: continuing education component, professional contributions, or an exam.</a:t>
            </a:r>
          </a:p>
          <a:p>
            <a:pPr eaLnBrk="1" hangingPunct="1">
              <a:defRPr/>
            </a:pPr>
            <a:r>
              <a:rPr lang="en-US" sz="1700" dirty="0"/>
              <a:t>Acceptable proof should:</a:t>
            </a:r>
          </a:p>
          <a:p>
            <a:pPr lvl="1" eaLnBrk="1" hangingPunct="1">
              <a:defRPr/>
            </a:pPr>
            <a:r>
              <a:rPr lang="en-US" sz="1500" dirty="0"/>
              <a:t>Include a copy of certification or recertification (renewal) and certification requirements.</a:t>
            </a:r>
          </a:p>
          <a:p>
            <a:pPr eaLnBrk="1" hangingPunct="1">
              <a:defRPr/>
            </a:pPr>
            <a:r>
              <a:rPr lang="en-US" sz="1700" dirty="0"/>
              <a:t>Technical certifications not related to comprehensive emergency management may not be accepted such as EMT-A or EMT-B</a:t>
            </a:r>
          </a:p>
          <a:p>
            <a:pPr marL="0" indent="0" eaLnBrk="1" hangingPunct="1">
              <a:buFont typeface="Arial" charset="0"/>
              <a:buNone/>
              <a:defRPr/>
            </a:pPr>
            <a:endParaRPr lang="en-US" sz="20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461963" y="692150"/>
            <a:ext cx="83312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000" b="1">
                <a:solidFill>
                  <a:srgbClr val="0EB1E7"/>
                </a:solidFill>
                <a:latin typeface="Rockwell" charset="0"/>
              </a:rPr>
              <a:t>LEGISLATIVE CONTACT</a:t>
            </a:r>
          </a:p>
        </p:txBody>
      </p:sp>
      <p:pic>
        <p:nvPicPr>
          <p:cNvPr id="47107"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08"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09"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0" name="Picture 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56550" y="436563"/>
            <a:ext cx="8350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Content Placeholder 2"/>
          <p:cNvSpPr>
            <a:spLocks noGrp="1"/>
          </p:cNvSpPr>
          <p:nvPr>
            <p:ph sz="half" idx="1"/>
          </p:nvPr>
        </p:nvSpPr>
        <p:spPr>
          <a:xfrm>
            <a:off x="584200" y="2276475"/>
            <a:ext cx="4038600" cy="2435225"/>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sz="2400" b="1" dirty="0"/>
              <a:t>Contact an elected representative</a:t>
            </a:r>
            <a:r>
              <a:rPr lang="en-US" sz="2400" dirty="0"/>
              <a:t> at the national, regional, tribal, or local government level regarding an emergency management issue. </a:t>
            </a:r>
            <a:endParaRPr lang="en-US" sz="2100" dirty="0"/>
          </a:p>
        </p:txBody>
      </p:sp>
      <p:sp>
        <p:nvSpPr>
          <p:cNvPr id="50" name="Content Placeholder 2"/>
          <p:cNvSpPr txBox="1">
            <a:spLocks/>
          </p:cNvSpPr>
          <p:nvPr/>
        </p:nvSpPr>
        <p:spPr bwMode="auto">
          <a:xfrm>
            <a:off x="4775200" y="2636838"/>
            <a:ext cx="3914775" cy="1844675"/>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marL="342900" indent="-342900" algn="l" rtl="0" fontAlgn="base">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ctr" eaLnBrk="1" hangingPunct="1">
              <a:buFont typeface="Arial" charset="0"/>
              <a:buNone/>
              <a:defRPr/>
            </a:pPr>
            <a:r>
              <a:rPr lang="en-US" sz="2000" u="sng" dirty="0"/>
              <a:t>Tips</a:t>
            </a:r>
          </a:p>
          <a:p>
            <a:pPr eaLnBrk="1" hangingPunct="1">
              <a:defRPr/>
            </a:pPr>
            <a:r>
              <a:rPr lang="en-US" sz="2000" dirty="0"/>
              <a:t>Acceptable proof should include:</a:t>
            </a:r>
          </a:p>
          <a:p>
            <a:pPr lvl="1" eaLnBrk="1" hangingPunct="1">
              <a:defRPr/>
            </a:pPr>
            <a:r>
              <a:rPr lang="en-US" sz="1600" dirty="0"/>
              <a:t>A copy of the initial correspondence</a:t>
            </a:r>
          </a:p>
          <a:p>
            <a:pPr lvl="1" eaLnBrk="1" hangingPunct="1">
              <a:defRPr/>
            </a:pPr>
            <a:r>
              <a:rPr lang="en-US" sz="1600" dirty="0"/>
              <a:t>A copy of the reply</a:t>
            </a:r>
          </a:p>
          <a:p>
            <a:pPr marL="0" indent="0" eaLnBrk="1" hangingPunct="1">
              <a:buFont typeface="Arial" charset="0"/>
              <a:buNone/>
              <a:defRPr/>
            </a:pPr>
            <a:endParaRPr lang="en-US" sz="20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463550" y="674688"/>
            <a:ext cx="83327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000" b="1">
                <a:solidFill>
                  <a:srgbClr val="0EB1E7"/>
                </a:solidFill>
                <a:latin typeface="Rockwell" charset="0"/>
              </a:rPr>
              <a:t>CONDUCTING RESEARCH</a:t>
            </a:r>
          </a:p>
        </p:txBody>
      </p:sp>
      <p:pic>
        <p:nvPicPr>
          <p:cNvPr id="48131"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2"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3"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4" name="Picture 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56550" y="436563"/>
            <a:ext cx="8350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Content Placeholder 2"/>
          <p:cNvSpPr>
            <a:spLocks noGrp="1"/>
          </p:cNvSpPr>
          <p:nvPr>
            <p:ph sz="half" idx="1"/>
          </p:nvPr>
        </p:nvSpPr>
        <p:spPr>
          <a:xfrm>
            <a:off x="584200" y="2636838"/>
            <a:ext cx="4038600" cy="2074862"/>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sz="2400" dirty="0"/>
              <a:t>Play a significant role in the development and execution of an emergency management research project.</a:t>
            </a:r>
            <a:endParaRPr lang="en-US" sz="2100" dirty="0"/>
          </a:p>
        </p:txBody>
      </p:sp>
      <p:sp>
        <p:nvSpPr>
          <p:cNvPr id="50" name="Content Placeholder 2"/>
          <p:cNvSpPr txBox="1">
            <a:spLocks/>
          </p:cNvSpPr>
          <p:nvPr/>
        </p:nvSpPr>
        <p:spPr bwMode="auto">
          <a:xfrm>
            <a:off x="4775200" y="2513013"/>
            <a:ext cx="3914775" cy="2276475"/>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spcBef>
                <a:spcPct val="20000"/>
              </a:spcBef>
              <a:buFont typeface="Arial" charset="0"/>
              <a:buNone/>
              <a:defRPr/>
            </a:pPr>
            <a:r>
              <a:rPr lang="en-US" altLang="x-none" sz="2000" u="sng">
                <a:latin typeface="Calibri" charset="0"/>
              </a:rPr>
              <a:t>Tips</a:t>
            </a:r>
          </a:p>
          <a:p>
            <a:pPr eaLnBrk="1" hangingPunct="1">
              <a:spcBef>
                <a:spcPct val="20000"/>
              </a:spcBef>
              <a:buFont typeface="Arial" charset="0"/>
              <a:buChar char="•"/>
              <a:defRPr/>
            </a:pPr>
            <a:r>
              <a:rPr lang="en-US" altLang="x-none" sz="2000">
                <a:latin typeface="Calibri" charset="0"/>
              </a:rPr>
              <a:t>Acceptable proof should include:</a:t>
            </a:r>
          </a:p>
          <a:p>
            <a:pPr lvl="1" eaLnBrk="1" hangingPunct="1">
              <a:spcBef>
                <a:spcPct val="20000"/>
              </a:spcBef>
              <a:buFont typeface="Arial" charset="0"/>
              <a:buChar char="–"/>
              <a:defRPr/>
            </a:pPr>
            <a:r>
              <a:rPr lang="en-US" altLang="x-none" sz="1600">
                <a:latin typeface="Calibri" charset="0"/>
              </a:rPr>
              <a:t>A copy of the research project</a:t>
            </a:r>
          </a:p>
          <a:p>
            <a:pPr lvl="1" eaLnBrk="1" hangingPunct="1">
              <a:spcBef>
                <a:spcPct val="20000"/>
              </a:spcBef>
              <a:buFont typeface="Arial" charset="0"/>
              <a:buChar char="–"/>
              <a:defRPr/>
            </a:pPr>
            <a:r>
              <a:rPr lang="en-US" altLang="x-none" sz="1600">
                <a:latin typeface="Calibri" charset="0"/>
              </a:rPr>
              <a:t>Independent verification of the candidate</a:t>
            </a:r>
            <a:r>
              <a:rPr lang="en-US" altLang="en-US" sz="1600">
                <a:latin typeface="Calibri" charset="0"/>
              </a:rPr>
              <a:t>’</a:t>
            </a:r>
            <a:r>
              <a:rPr lang="en-US" altLang="x-none" sz="1600">
                <a:latin typeface="Calibri" charset="0"/>
              </a:rPr>
              <a:t>s role in the development and execution of the project</a:t>
            </a:r>
          </a:p>
          <a:p>
            <a:pPr eaLnBrk="1" hangingPunct="1">
              <a:spcBef>
                <a:spcPct val="20000"/>
              </a:spcBef>
              <a:buFont typeface="Arial" charset="0"/>
              <a:buNone/>
              <a:defRPr/>
            </a:pPr>
            <a:endParaRPr lang="en-US" altLang="x-none" sz="2000">
              <a:latin typeface="Calibri"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458788" y="692150"/>
            <a:ext cx="8332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000" b="1">
                <a:solidFill>
                  <a:srgbClr val="0EB1E7"/>
                </a:solidFill>
                <a:latin typeface="Rockwell" charset="0"/>
              </a:rPr>
              <a:t>OTHER</a:t>
            </a:r>
          </a:p>
        </p:txBody>
      </p:sp>
      <p:pic>
        <p:nvPicPr>
          <p:cNvPr id="49155"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6"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7"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8" name="Picture 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56550" y="436563"/>
            <a:ext cx="8350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Content Placeholder 2"/>
          <p:cNvSpPr>
            <a:spLocks noGrp="1"/>
          </p:cNvSpPr>
          <p:nvPr>
            <p:ph sz="half" idx="1"/>
          </p:nvPr>
        </p:nvSpPr>
        <p:spPr>
          <a:xfrm>
            <a:off x="584200" y="1989138"/>
            <a:ext cx="4038600" cy="2722562"/>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sz="2400" dirty="0"/>
              <a:t>Other contributions may be recognized if they do not apply to one of the other established categories. An example is volunteering to go on a disaster assignment not in your jurisdiction.</a:t>
            </a:r>
            <a:endParaRPr lang="en-US" sz="2100" dirty="0"/>
          </a:p>
        </p:txBody>
      </p:sp>
      <p:sp>
        <p:nvSpPr>
          <p:cNvPr id="50" name="Content Placeholder 2"/>
          <p:cNvSpPr txBox="1">
            <a:spLocks/>
          </p:cNvSpPr>
          <p:nvPr/>
        </p:nvSpPr>
        <p:spPr bwMode="auto">
          <a:xfrm>
            <a:off x="4775200" y="1989138"/>
            <a:ext cx="3914775" cy="2779712"/>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spcBef>
                <a:spcPct val="20000"/>
              </a:spcBef>
              <a:buFont typeface="Arial" charset="0"/>
              <a:buNone/>
              <a:defRPr/>
            </a:pPr>
            <a:r>
              <a:rPr lang="en-US" altLang="x-none" sz="2000" u="sng">
                <a:latin typeface="Calibri" charset="0"/>
              </a:rPr>
              <a:t>Tips</a:t>
            </a:r>
          </a:p>
          <a:p>
            <a:pPr eaLnBrk="1" hangingPunct="1">
              <a:spcBef>
                <a:spcPct val="20000"/>
              </a:spcBef>
              <a:buFont typeface="Arial" charset="0"/>
              <a:buChar char="•"/>
              <a:defRPr/>
            </a:pPr>
            <a:r>
              <a:rPr lang="en-US" altLang="x-none" sz="2000">
                <a:latin typeface="Calibri" charset="0"/>
              </a:rPr>
              <a:t>Acceptable proof should include:</a:t>
            </a:r>
          </a:p>
          <a:p>
            <a:pPr lvl="1" eaLnBrk="1" hangingPunct="1">
              <a:spcBef>
                <a:spcPct val="20000"/>
              </a:spcBef>
              <a:buFont typeface="Arial" charset="0"/>
              <a:buChar char="–"/>
              <a:defRPr/>
            </a:pPr>
            <a:r>
              <a:rPr lang="en-US" altLang="x-none" sz="1600">
                <a:latin typeface="Calibri" charset="0"/>
              </a:rPr>
              <a:t>Independent verification of the candidate</a:t>
            </a:r>
            <a:r>
              <a:rPr lang="en-US" altLang="en-US" sz="1600">
                <a:latin typeface="Calibri" charset="0"/>
              </a:rPr>
              <a:t>’</a:t>
            </a:r>
            <a:r>
              <a:rPr lang="en-US" altLang="x-none" sz="1600">
                <a:latin typeface="Calibri" charset="0"/>
              </a:rPr>
              <a:t>s role, timeline of efforts, impact on emergency management</a:t>
            </a:r>
          </a:p>
          <a:p>
            <a:pPr lvl="1" eaLnBrk="1" hangingPunct="1">
              <a:spcBef>
                <a:spcPct val="20000"/>
              </a:spcBef>
              <a:buFont typeface="Arial" charset="0"/>
              <a:buChar char="–"/>
              <a:defRPr/>
            </a:pPr>
            <a:r>
              <a:rPr lang="en-US" altLang="x-none" sz="1600">
                <a:latin typeface="Calibri" charset="0"/>
              </a:rPr>
              <a:t>Clear evidence of a significant contribution to emergency management</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458788" y="692150"/>
            <a:ext cx="8332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000" b="1">
                <a:solidFill>
                  <a:srgbClr val="0EB1E7"/>
                </a:solidFill>
                <a:latin typeface="Rockwell" charset="0"/>
              </a:rPr>
              <a:t>PROCESS</a:t>
            </a:r>
          </a:p>
        </p:txBody>
      </p:sp>
      <p:pic>
        <p:nvPicPr>
          <p:cNvPr id="50179"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0"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1"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Diagram 7"/>
          <p:cNvGraphicFramePr/>
          <p:nvPr/>
        </p:nvGraphicFramePr>
        <p:xfrm>
          <a:off x="70254" y="1340768"/>
          <a:ext cx="8987240" cy="172819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9" name="Rectangle 8"/>
          <p:cNvSpPr/>
          <p:nvPr/>
        </p:nvSpPr>
        <p:spPr>
          <a:xfrm>
            <a:off x="3683000" y="2565400"/>
            <a:ext cx="1473200" cy="8255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r>
              <a:rPr lang="en-US" altLang="x-none" sz="1800">
                <a:solidFill>
                  <a:srgbClr val="FFFFFF"/>
                </a:solidFill>
                <a:effectLst>
                  <a:outerShdw blurRad="38100" dist="38100" dir="2700000" algn="tl">
                    <a:srgbClr val="000000"/>
                  </a:outerShdw>
                </a:effectLst>
                <a:latin typeface="Calibri" charset="0"/>
              </a:rPr>
              <a:t>Can be completed in any order</a:t>
            </a:r>
          </a:p>
        </p:txBody>
      </p:sp>
      <p:graphicFrame>
        <p:nvGraphicFramePr>
          <p:cNvPr id="27" name="Diagram 26"/>
          <p:cNvGraphicFramePr/>
          <p:nvPr/>
        </p:nvGraphicFramePr>
        <p:xfrm>
          <a:off x="68199" y="3688430"/>
          <a:ext cx="8987240" cy="1728192"/>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50185" name="TextBox 9"/>
          <p:cNvSpPr txBox="1">
            <a:spLocks noChangeArrowheads="1"/>
          </p:cNvSpPr>
          <p:nvPr/>
        </p:nvSpPr>
        <p:spPr bwMode="auto">
          <a:xfrm>
            <a:off x="123825" y="3757613"/>
            <a:ext cx="3781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en-US" altLang="en-US" sz="1800">
                <a:latin typeface="Arial" charset="0"/>
              </a:rPr>
              <a:t>If packet was found to be deficient:</a:t>
            </a:r>
          </a:p>
        </p:txBody>
      </p:sp>
      <p:sp>
        <p:nvSpPr>
          <p:cNvPr id="50186" name="1 Título"/>
          <p:cNvSpPr txBox="1">
            <a:spLocks/>
          </p:cNvSpPr>
          <p:nvPr/>
        </p:nvSpPr>
        <p:spPr bwMode="auto">
          <a:xfrm>
            <a:off x="6732588" y="6083300"/>
            <a:ext cx="2266950"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en-US" altLang="en-US" sz="900" b="1">
                <a:solidFill>
                  <a:srgbClr val="0EB1E7"/>
                </a:solidFill>
              </a:rPr>
              <a:t>Contact Us</a:t>
            </a:r>
          </a:p>
          <a:p>
            <a:pPr eaLnBrk="1" hangingPunct="1">
              <a:spcBef>
                <a:spcPct val="0"/>
              </a:spcBef>
              <a:buFontTx/>
              <a:buNone/>
            </a:pPr>
            <a:r>
              <a:rPr lang="en-US" altLang="en-US" sz="900">
                <a:solidFill>
                  <a:schemeClr val="bg1"/>
                </a:solidFill>
              </a:rPr>
              <a:t>201 Park Washington Court, Falls Church, VA 22046-4527</a:t>
            </a:r>
          </a:p>
          <a:p>
            <a:pPr eaLnBrk="1" hangingPunct="1">
              <a:spcBef>
                <a:spcPct val="0"/>
              </a:spcBef>
              <a:buFontTx/>
              <a:buNone/>
            </a:pPr>
            <a:r>
              <a:rPr lang="en-US" altLang="en-US" sz="900">
                <a:solidFill>
                  <a:schemeClr val="bg1"/>
                </a:solidFill>
              </a:rPr>
              <a:t>P.  703.538.1795 / info@iaem.com</a:t>
            </a:r>
          </a:p>
        </p:txBody>
      </p:sp>
      <p:sp>
        <p:nvSpPr>
          <p:cNvPr id="12" name="Rectangle 11"/>
          <p:cNvSpPr/>
          <p:nvPr/>
        </p:nvSpPr>
        <p:spPr>
          <a:xfrm>
            <a:off x="146050" y="2565400"/>
            <a:ext cx="1473200" cy="100488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r>
              <a:rPr lang="en-US" altLang="x-none" sz="1600">
                <a:solidFill>
                  <a:srgbClr val="FFFFFF"/>
                </a:solidFill>
                <a:effectLst>
                  <a:outerShdw blurRad="38100" dist="38100" dir="2700000" algn="tl">
                    <a:srgbClr val="000000"/>
                  </a:outerShdw>
                </a:effectLst>
                <a:latin typeface="Calibri" charset="0"/>
              </a:rPr>
              <a:t>DO NOT CREATE A DUPLICATE ACCOUNT</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MAINTAINING</a:t>
            </a:r>
            <a:endParaRPr lang="es-HN" sz="4930" b="1" dirty="0">
              <a:solidFill>
                <a:srgbClr val="FFC000"/>
              </a:solidFill>
              <a:latin typeface="Rockwell" pitchFamily="18" charset="0"/>
            </a:endParaRPr>
          </a:p>
        </p:txBody>
      </p:sp>
      <p:sp>
        <p:nvSpPr>
          <p:cNvPr id="15" name="1 Título"/>
          <p:cNvSpPr txBox="1">
            <a:spLocks/>
          </p:cNvSpPr>
          <p:nvPr/>
        </p:nvSpPr>
        <p:spPr bwMode="auto">
          <a:xfrm>
            <a:off x="458788" y="692150"/>
            <a:ext cx="8332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000" b="1">
                <a:solidFill>
                  <a:srgbClr val="0EB1E7"/>
                </a:solidFill>
                <a:latin typeface="Rockwell" charset="0"/>
              </a:rPr>
              <a:t>CERTIFICATION</a:t>
            </a:r>
          </a:p>
        </p:txBody>
      </p:sp>
      <p:pic>
        <p:nvPicPr>
          <p:cNvPr id="51203"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4"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5"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Content Placeholder 2"/>
          <p:cNvSpPr>
            <a:spLocks noGrp="1"/>
          </p:cNvSpPr>
          <p:nvPr>
            <p:ph sz="half" idx="1"/>
          </p:nvPr>
        </p:nvSpPr>
        <p:spPr>
          <a:xfrm>
            <a:off x="395288" y="1555750"/>
            <a:ext cx="8426450" cy="3673475"/>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sz="1900" dirty="0"/>
              <a:t>Certification is effective for a period of five years. </a:t>
            </a:r>
            <a:r>
              <a:rPr lang="en-US" sz="1900" u="sng" dirty="0"/>
              <a:t>In order to recertify, candidates must meet recertification requirements before the last day of the fifth full year following the year in which they were last certified</a:t>
            </a:r>
            <a:r>
              <a:rPr lang="en-US" sz="1900" dirty="0"/>
              <a:t> - i.e., if certified (or recertified) in 2014, recertification must be accomplished prior to 12/31/19. Recertification expires for those who fail to recertify every five years as required.</a:t>
            </a:r>
          </a:p>
          <a:p>
            <a:pPr eaLnBrk="1" hangingPunct="1">
              <a:defRPr/>
            </a:pPr>
            <a:r>
              <a:rPr lang="en-US" sz="1900" dirty="0"/>
              <a:t>Maintenance Requirements</a:t>
            </a:r>
            <a:endParaRPr lang="en-US" sz="2200" dirty="0"/>
          </a:p>
        </p:txBody>
      </p:sp>
      <p:sp>
        <p:nvSpPr>
          <p:cNvPr id="51207" name="1 Título"/>
          <p:cNvSpPr txBox="1">
            <a:spLocks/>
          </p:cNvSpPr>
          <p:nvPr/>
        </p:nvSpPr>
        <p:spPr bwMode="auto">
          <a:xfrm>
            <a:off x="6732588" y="6083300"/>
            <a:ext cx="2266950"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en-US" altLang="en-US" sz="900" b="1">
                <a:solidFill>
                  <a:srgbClr val="0EB1E7"/>
                </a:solidFill>
              </a:rPr>
              <a:t>Contact Us</a:t>
            </a:r>
          </a:p>
          <a:p>
            <a:pPr eaLnBrk="1" hangingPunct="1">
              <a:spcBef>
                <a:spcPct val="0"/>
              </a:spcBef>
              <a:buFontTx/>
              <a:buNone/>
            </a:pPr>
            <a:r>
              <a:rPr lang="en-US" altLang="en-US" sz="900">
                <a:solidFill>
                  <a:schemeClr val="bg1"/>
                </a:solidFill>
              </a:rPr>
              <a:t>201 Park Washington Court, Falls Church, VA 22046-4527</a:t>
            </a:r>
          </a:p>
          <a:p>
            <a:pPr eaLnBrk="1" hangingPunct="1">
              <a:spcBef>
                <a:spcPct val="0"/>
              </a:spcBef>
              <a:buFontTx/>
              <a:buNone/>
            </a:pPr>
            <a:r>
              <a:rPr lang="en-US" altLang="en-US" sz="900">
                <a:solidFill>
                  <a:schemeClr val="bg1"/>
                </a:solidFill>
              </a:rPr>
              <a:t>P.  703.538.1795 / info@iaem.com</a:t>
            </a:r>
          </a:p>
        </p:txBody>
      </p:sp>
      <p:graphicFrame>
        <p:nvGraphicFramePr>
          <p:cNvPr id="2" name="Table 1"/>
          <p:cNvGraphicFramePr>
            <a:graphicFrameLocks noGrp="1"/>
          </p:cNvGraphicFramePr>
          <p:nvPr/>
        </p:nvGraphicFramePr>
        <p:xfrm>
          <a:off x="395288" y="3573463"/>
          <a:ext cx="8424862" cy="2316276"/>
        </p:xfrm>
        <a:graphic>
          <a:graphicData uri="http://schemas.openxmlformats.org/drawingml/2006/table">
            <a:tbl>
              <a:tblPr firstRow="1" bandRow="1">
                <a:tableStyleId>{5C22544A-7EE6-4342-B048-85BDC9FD1C3A}</a:tableStyleId>
              </a:tblPr>
              <a:tblGrid>
                <a:gridCol w="1756630">
                  <a:extLst>
                    <a:ext uri="{9D8B030D-6E8A-4147-A177-3AD203B41FA5}">
                      <a16:colId xmlns:a16="http://schemas.microsoft.com/office/drawing/2014/main" val="20000"/>
                    </a:ext>
                  </a:extLst>
                </a:gridCol>
                <a:gridCol w="1300180">
                  <a:extLst>
                    <a:ext uri="{9D8B030D-6E8A-4147-A177-3AD203B41FA5}">
                      <a16:colId xmlns:a16="http://schemas.microsoft.com/office/drawing/2014/main" val="20001"/>
                    </a:ext>
                  </a:extLst>
                </a:gridCol>
                <a:gridCol w="1155620">
                  <a:extLst>
                    <a:ext uri="{9D8B030D-6E8A-4147-A177-3AD203B41FA5}">
                      <a16:colId xmlns:a16="http://schemas.microsoft.com/office/drawing/2014/main" val="20002"/>
                    </a:ext>
                  </a:extLst>
                </a:gridCol>
                <a:gridCol w="1404144">
                  <a:extLst>
                    <a:ext uri="{9D8B030D-6E8A-4147-A177-3AD203B41FA5}">
                      <a16:colId xmlns:a16="http://schemas.microsoft.com/office/drawing/2014/main" val="20003"/>
                    </a:ext>
                  </a:extLst>
                </a:gridCol>
                <a:gridCol w="1404144">
                  <a:extLst>
                    <a:ext uri="{9D8B030D-6E8A-4147-A177-3AD203B41FA5}">
                      <a16:colId xmlns:a16="http://schemas.microsoft.com/office/drawing/2014/main" val="20004"/>
                    </a:ext>
                  </a:extLst>
                </a:gridCol>
                <a:gridCol w="1404144">
                  <a:extLst>
                    <a:ext uri="{9D8B030D-6E8A-4147-A177-3AD203B41FA5}">
                      <a16:colId xmlns:a16="http://schemas.microsoft.com/office/drawing/2014/main" val="20005"/>
                    </a:ext>
                  </a:extLst>
                </a:gridCol>
              </a:tblGrid>
              <a:tr h="579025">
                <a:tc>
                  <a:txBody>
                    <a:bodyPr/>
                    <a:lstStyle/>
                    <a:p>
                      <a:r>
                        <a:rPr lang="en-US" sz="1800" b="0" dirty="0"/>
                        <a:t>Requirement</a:t>
                      </a:r>
                    </a:p>
                  </a:txBody>
                  <a:tcPr marL="91434" marR="91434" marT="45686" marB="45686"/>
                </a:tc>
                <a:tc>
                  <a:txBody>
                    <a:bodyPr/>
                    <a:lstStyle/>
                    <a:p>
                      <a:r>
                        <a:rPr lang="en-US" sz="1600" b="0" dirty="0"/>
                        <a:t>5 years certified</a:t>
                      </a:r>
                    </a:p>
                  </a:txBody>
                  <a:tcPr marL="91434" marR="91434" marT="45686" marB="45686"/>
                </a:tc>
                <a:tc>
                  <a:txBody>
                    <a:bodyPr/>
                    <a:lstStyle/>
                    <a:p>
                      <a:r>
                        <a:rPr lang="en-US" sz="1600" b="0" dirty="0"/>
                        <a:t>10 years certified</a:t>
                      </a:r>
                    </a:p>
                  </a:txBody>
                  <a:tcPr marL="91434" marR="91434" marT="45686" marB="45686"/>
                </a:tc>
                <a:tc>
                  <a:txBody>
                    <a:bodyPr/>
                    <a:lstStyle/>
                    <a:p>
                      <a:r>
                        <a:rPr lang="en-US" sz="1600" b="0" dirty="0"/>
                        <a:t>15 years certified</a:t>
                      </a:r>
                    </a:p>
                  </a:txBody>
                  <a:tcPr marL="91434" marR="91434" marT="45686" marB="45686"/>
                </a:tc>
                <a:tc>
                  <a:txBody>
                    <a:bodyPr/>
                    <a:lstStyle/>
                    <a:p>
                      <a:r>
                        <a:rPr lang="en-US" sz="1600" b="0" dirty="0"/>
                        <a:t>20 years certified</a:t>
                      </a:r>
                    </a:p>
                  </a:txBody>
                  <a:tcPr marL="91434" marR="91434" marT="45686" marB="45686"/>
                </a:tc>
                <a:tc>
                  <a:txBody>
                    <a:bodyPr/>
                    <a:lstStyle/>
                    <a:p>
                      <a:r>
                        <a:rPr lang="en-US" sz="1600" b="0" dirty="0"/>
                        <a:t>25 years certified</a:t>
                      </a:r>
                    </a:p>
                  </a:txBody>
                  <a:tcPr marL="91434" marR="91434" marT="45686" marB="45686"/>
                </a:tc>
                <a:extLst>
                  <a:ext uri="{0D108BD9-81ED-4DB2-BD59-A6C34878D82A}">
                    <a16:rowId xmlns:a16="http://schemas.microsoft.com/office/drawing/2014/main" val="10000"/>
                  </a:ext>
                </a:extLst>
              </a:tr>
              <a:tr h="1005721">
                <a:tc>
                  <a:txBody>
                    <a:bodyPr/>
                    <a:lstStyle/>
                    <a:p>
                      <a:r>
                        <a:rPr lang="en-US" sz="1600" dirty="0"/>
                        <a:t>Training</a:t>
                      </a:r>
                    </a:p>
                  </a:txBody>
                  <a:tcPr marL="91434" marR="91434" marT="45686" marB="45686"/>
                </a:tc>
                <a:tc>
                  <a:txBody>
                    <a:bodyPr/>
                    <a:lstStyle/>
                    <a:p>
                      <a:r>
                        <a:rPr lang="en-US" sz="1200" dirty="0"/>
                        <a:t>100 hours</a:t>
                      </a:r>
                    </a:p>
                    <a:p>
                      <a:r>
                        <a:rPr lang="en-US" sz="1200" dirty="0"/>
                        <a:t>25 gen. </a:t>
                      </a:r>
                      <a:r>
                        <a:rPr lang="en-US" sz="1200" dirty="0" err="1"/>
                        <a:t>mgmt</a:t>
                      </a:r>
                      <a:endParaRPr lang="en-US" sz="1200" dirty="0"/>
                    </a:p>
                    <a:p>
                      <a:r>
                        <a:rPr lang="en-US" sz="1200" dirty="0"/>
                        <a:t>25 EM</a:t>
                      </a:r>
                    </a:p>
                    <a:p>
                      <a:r>
                        <a:rPr lang="en-US" sz="1200" dirty="0"/>
                        <a:t>50 </a:t>
                      </a:r>
                      <a:r>
                        <a:rPr lang="en-US" sz="1200" dirty="0" err="1"/>
                        <a:t>hrs</a:t>
                      </a:r>
                      <a:r>
                        <a:rPr lang="en-US" sz="1200" dirty="0"/>
                        <a:t> GM or EM</a:t>
                      </a:r>
                    </a:p>
                  </a:txBody>
                  <a:tcPr marL="91434" marR="91434" marT="45686" marB="45686"/>
                </a:tc>
                <a:tc>
                  <a:txBody>
                    <a:bodyPr/>
                    <a:lstStyle/>
                    <a:p>
                      <a:r>
                        <a:rPr lang="en-US" sz="1200" dirty="0"/>
                        <a:t>75 hours</a:t>
                      </a:r>
                    </a:p>
                    <a:p>
                      <a:r>
                        <a:rPr lang="en-US" sz="1200" dirty="0"/>
                        <a:t>20 GM</a:t>
                      </a:r>
                    </a:p>
                    <a:p>
                      <a:r>
                        <a:rPr lang="en-US" sz="1200" dirty="0"/>
                        <a:t>20</a:t>
                      </a:r>
                      <a:r>
                        <a:rPr lang="en-US" sz="1200" baseline="0" dirty="0"/>
                        <a:t> EM</a:t>
                      </a:r>
                    </a:p>
                    <a:p>
                      <a:r>
                        <a:rPr lang="en-US" sz="1200" baseline="0" dirty="0"/>
                        <a:t>35 </a:t>
                      </a:r>
                      <a:r>
                        <a:rPr lang="en-US" sz="1200" baseline="0" dirty="0" err="1"/>
                        <a:t>hrs</a:t>
                      </a:r>
                      <a:r>
                        <a:rPr lang="en-US" sz="1200" baseline="0" dirty="0"/>
                        <a:t> GM or EM</a:t>
                      </a:r>
                      <a:endParaRPr lang="en-US" sz="1200" dirty="0"/>
                    </a:p>
                  </a:txBody>
                  <a:tcPr marL="91434" marR="91434" marT="45686" marB="45686"/>
                </a:tc>
                <a:tc>
                  <a:txBody>
                    <a:bodyPr/>
                    <a:lstStyle/>
                    <a:p>
                      <a:r>
                        <a:rPr lang="en-US" sz="1200" dirty="0"/>
                        <a:t>50 hours</a:t>
                      </a:r>
                    </a:p>
                    <a:p>
                      <a:r>
                        <a:rPr lang="en-US" sz="1200" dirty="0"/>
                        <a:t>15 GM</a:t>
                      </a:r>
                    </a:p>
                    <a:p>
                      <a:r>
                        <a:rPr lang="en-US" sz="1200" dirty="0"/>
                        <a:t>15 EM</a:t>
                      </a:r>
                    </a:p>
                    <a:p>
                      <a:r>
                        <a:rPr lang="en-US" sz="1200" dirty="0"/>
                        <a:t>10 </a:t>
                      </a:r>
                      <a:r>
                        <a:rPr lang="en-US" sz="1200" dirty="0" err="1"/>
                        <a:t>hrs</a:t>
                      </a:r>
                      <a:r>
                        <a:rPr lang="en-US" sz="1200" dirty="0"/>
                        <a:t> GM or EM</a:t>
                      </a:r>
                    </a:p>
                  </a:txBody>
                  <a:tcPr marL="91434" marR="91434" marT="45686" marB="45686"/>
                </a:tc>
                <a:tc>
                  <a:txBody>
                    <a:bodyPr/>
                    <a:lstStyle/>
                    <a:p>
                      <a:r>
                        <a:rPr lang="en-US" sz="1200" dirty="0"/>
                        <a:t>40 hours</a:t>
                      </a:r>
                    </a:p>
                    <a:p>
                      <a:r>
                        <a:rPr lang="en-US" sz="1200" dirty="0"/>
                        <a:t>15 GM</a:t>
                      </a:r>
                    </a:p>
                    <a:p>
                      <a:r>
                        <a:rPr lang="en-US" sz="1200" dirty="0"/>
                        <a:t>15 EM</a:t>
                      </a:r>
                    </a:p>
                    <a:p>
                      <a:r>
                        <a:rPr lang="en-US" sz="1200" dirty="0"/>
                        <a:t>10 </a:t>
                      </a:r>
                      <a:r>
                        <a:rPr lang="en-US" sz="1200" dirty="0" err="1"/>
                        <a:t>hrs</a:t>
                      </a:r>
                      <a:r>
                        <a:rPr lang="en-US" sz="1200" dirty="0"/>
                        <a:t> GM or EM</a:t>
                      </a:r>
                    </a:p>
                  </a:txBody>
                  <a:tcPr marL="91434" marR="91434" marT="45686" marB="45686"/>
                </a:tc>
                <a:tc>
                  <a:txBody>
                    <a:bodyPr/>
                    <a:lstStyle/>
                    <a:p>
                      <a:r>
                        <a:rPr lang="en-US" sz="1200" dirty="0"/>
                        <a:t>25 hours</a:t>
                      </a:r>
                    </a:p>
                    <a:p>
                      <a:r>
                        <a:rPr lang="en-US" sz="1200" dirty="0"/>
                        <a:t>10 GM</a:t>
                      </a:r>
                    </a:p>
                    <a:p>
                      <a:r>
                        <a:rPr lang="en-US" sz="1200" dirty="0"/>
                        <a:t>10 EM</a:t>
                      </a:r>
                    </a:p>
                    <a:p>
                      <a:r>
                        <a:rPr lang="en-US" sz="1200" dirty="0"/>
                        <a:t>5 </a:t>
                      </a:r>
                      <a:r>
                        <a:rPr lang="en-US" sz="1200" dirty="0" err="1"/>
                        <a:t>hrs</a:t>
                      </a:r>
                      <a:r>
                        <a:rPr lang="en-US" sz="1200" dirty="0"/>
                        <a:t> GM or EM</a:t>
                      </a:r>
                    </a:p>
                  </a:txBody>
                  <a:tcPr marL="91434" marR="91434" marT="45686" marB="45686"/>
                </a:tc>
                <a:extLst>
                  <a:ext uri="{0D108BD9-81ED-4DB2-BD59-A6C34878D82A}">
                    <a16:rowId xmlns:a16="http://schemas.microsoft.com/office/drawing/2014/main" val="10001"/>
                  </a:ext>
                </a:extLst>
              </a:tr>
              <a:tr h="731416">
                <a:tc>
                  <a:txBody>
                    <a:bodyPr/>
                    <a:lstStyle/>
                    <a:p>
                      <a:r>
                        <a:rPr lang="en-US" sz="1400" dirty="0"/>
                        <a:t>Professional Contribution</a:t>
                      </a:r>
                    </a:p>
                    <a:p>
                      <a:r>
                        <a:rPr lang="en-US" sz="1400" dirty="0"/>
                        <a:t>Categories</a:t>
                      </a:r>
                    </a:p>
                  </a:txBody>
                  <a:tcPr marL="91434" marR="91434" marT="45686" marB="45686"/>
                </a:tc>
                <a:tc>
                  <a:txBody>
                    <a:bodyPr/>
                    <a:lstStyle/>
                    <a:p>
                      <a:r>
                        <a:rPr lang="en-US" sz="1400" dirty="0"/>
                        <a:t>3</a:t>
                      </a:r>
                    </a:p>
                  </a:txBody>
                  <a:tcPr marL="91434" marR="91434" marT="45686" marB="45686"/>
                </a:tc>
                <a:tc>
                  <a:txBody>
                    <a:bodyPr/>
                    <a:lstStyle/>
                    <a:p>
                      <a:r>
                        <a:rPr lang="en-US" sz="1400" dirty="0"/>
                        <a:t>4</a:t>
                      </a:r>
                    </a:p>
                  </a:txBody>
                  <a:tcPr marL="91434" marR="91434" marT="45686" marB="45686"/>
                </a:tc>
                <a:tc>
                  <a:txBody>
                    <a:bodyPr/>
                    <a:lstStyle/>
                    <a:p>
                      <a:r>
                        <a:rPr lang="en-US" sz="1400" dirty="0"/>
                        <a:t>5</a:t>
                      </a:r>
                    </a:p>
                  </a:txBody>
                  <a:tcPr marL="91434" marR="91434" marT="45686" marB="45686"/>
                </a:tc>
                <a:tc>
                  <a:txBody>
                    <a:bodyPr/>
                    <a:lstStyle/>
                    <a:p>
                      <a:r>
                        <a:rPr lang="en-US" sz="1400" dirty="0"/>
                        <a:t>6</a:t>
                      </a:r>
                    </a:p>
                  </a:txBody>
                  <a:tcPr marL="91434" marR="91434" marT="45686" marB="45686"/>
                </a:tc>
                <a:tc>
                  <a:txBody>
                    <a:bodyPr/>
                    <a:lstStyle/>
                    <a:p>
                      <a:r>
                        <a:rPr lang="en-US" sz="1400" dirty="0"/>
                        <a:t>6</a:t>
                      </a:r>
                    </a:p>
                  </a:txBody>
                  <a:tcPr marL="91434" marR="91434" marT="45686" marB="45686"/>
                </a:tc>
                <a:extLst>
                  <a:ext uri="{0D108BD9-81ED-4DB2-BD59-A6C34878D82A}">
                    <a16:rowId xmlns:a16="http://schemas.microsoft.com/office/drawing/2014/main" val="10002"/>
                  </a:ext>
                </a:extLst>
              </a:tr>
            </a:tbl>
          </a:graphicData>
        </a:graphic>
      </p:graphicFrame>
      <p:graphicFrame>
        <p:nvGraphicFramePr>
          <p:cNvPr id="3" name="Table 2">
            <a:extLst>
              <a:ext uri="{FF2B5EF4-FFF2-40B4-BE49-F238E27FC236}">
                <a16:creationId xmlns:a16="http://schemas.microsoft.com/office/drawing/2014/main" id="{BCDA67C5-5E7D-1843-9CEC-DC2C4EB0616B}"/>
              </a:ext>
            </a:extLst>
          </p:cNvPr>
          <p:cNvGraphicFramePr>
            <a:graphicFrameLocks noGrp="1"/>
          </p:cNvGraphicFramePr>
          <p:nvPr/>
        </p:nvGraphicFramePr>
        <p:xfrm>
          <a:off x="0" y="0"/>
          <a:ext cx="825500" cy="215900"/>
        </p:xfrm>
        <a:graphic>
          <a:graphicData uri="http://schemas.openxmlformats.org/drawingml/2006/table">
            <a:tbl>
              <a:tblPr>
                <a:tableStyleId>{5C22544A-7EE6-4342-B048-85BDC9FD1C3A}</a:tableStyleId>
              </a:tblPr>
              <a:tblGrid>
                <a:gridCol w="825500">
                  <a:extLst>
                    <a:ext uri="{9D8B030D-6E8A-4147-A177-3AD203B41FA5}">
                      <a16:colId xmlns:a16="http://schemas.microsoft.com/office/drawing/2014/main" val="392970505"/>
                    </a:ext>
                  </a:extLst>
                </a:gridCol>
              </a:tblGrid>
              <a:tr h="215900">
                <a:tc>
                  <a:txBody>
                    <a:bodyPr/>
                    <a:lstStyle/>
                    <a:p>
                      <a:pPr algn="r" fontAlgn="b"/>
                      <a:r>
                        <a:rPr lang="en-US" sz="1200" u="none" strike="noStrike" dirty="0">
                          <a:effectLst/>
                        </a:rPr>
                        <a:t>$9,500.00</a:t>
                      </a:r>
                      <a:endParaRPr lang="en-US" sz="12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4532954"/>
                  </a:ext>
                </a:extLst>
              </a:tr>
            </a:tbl>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TOOLS AND</a:t>
            </a:r>
            <a:endParaRPr lang="es-HN" sz="4930" b="1" dirty="0">
              <a:solidFill>
                <a:srgbClr val="FFC000"/>
              </a:solidFill>
              <a:latin typeface="Rockwell" pitchFamily="18" charset="0"/>
            </a:endParaRPr>
          </a:p>
        </p:txBody>
      </p:sp>
      <p:sp>
        <p:nvSpPr>
          <p:cNvPr id="15" name="1 Título"/>
          <p:cNvSpPr txBox="1">
            <a:spLocks/>
          </p:cNvSpPr>
          <p:nvPr/>
        </p:nvSpPr>
        <p:spPr bwMode="auto">
          <a:xfrm>
            <a:off x="458788" y="692150"/>
            <a:ext cx="8332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400" b="1">
                <a:solidFill>
                  <a:srgbClr val="0EB1E7"/>
                </a:solidFill>
                <a:latin typeface="Rockwell" charset="0"/>
              </a:rPr>
              <a:t>SUPPORT</a:t>
            </a:r>
          </a:p>
        </p:txBody>
      </p:sp>
      <p:pic>
        <p:nvPicPr>
          <p:cNvPr id="52227"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28"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29"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Content Placeholder 2"/>
          <p:cNvSpPr>
            <a:spLocks noGrp="1"/>
          </p:cNvSpPr>
          <p:nvPr>
            <p:ph sz="half" idx="1"/>
          </p:nvPr>
        </p:nvSpPr>
        <p:spPr>
          <a:xfrm>
            <a:off x="571500" y="1412875"/>
            <a:ext cx="7802563" cy="4343400"/>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altLang="x-none" sz="2200" dirty="0">
                <a:solidFill>
                  <a:srgbClr val="000000"/>
                </a:solidFill>
                <a:ea typeface="ＭＳ Ｐゴシック" charset="-128"/>
              </a:rPr>
              <a:t>IAEM Certification Website Tools</a:t>
            </a:r>
          </a:p>
          <a:p>
            <a:pPr lvl="1" eaLnBrk="1" hangingPunct="1">
              <a:defRPr/>
            </a:pPr>
            <a:r>
              <a:rPr lang="en-US" altLang="x-none" sz="2200" dirty="0">
                <a:solidFill>
                  <a:srgbClr val="000000"/>
                </a:solidFill>
                <a:ea typeface="ＭＳ Ｐゴシック" charset="-128"/>
              </a:rPr>
              <a:t>Online Application User Guide</a:t>
            </a:r>
          </a:p>
          <a:p>
            <a:pPr lvl="1" eaLnBrk="1" hangingPunct="1">
              <a:defRPr/>
            </a:pPr>
            <a:r>
              <a:rPr lang="en-US" altLang="x-none" sz="2200" dirty="0">
                <a:solidFill>
                  <a:srgbClr val="000000"/>
                </a:solidFill>
                <a:ea typeface="ＭＳ Ｐゴシック" charset="-128"/>
              </a:rPr>
              <a:t>Exam Study Guide</a:t>
            </a:r>
          </a:p>
          <a:p>
            <a:pPr lvl="1" eaLnBrk="1" hangingPunct="1">
              <a:defRPr/>
            </a:pPr>
            <a:r>
              <a:rPr lang="en-US" altLang="x-none" sz="2200" dirty="0">
                <a:solidFill>
                  <a:srgbClr val="000000"/>
                </a:solidFill>
                <a:ea typeface="ＭＳ Ｐゴシック" charset="-128"/>
              </a:rPr>
              <a:t>Training Allocation Chart</a:t>
            </a:r>
          </a:p>
          <a:p>
            <a:pPr lvl="1" eaLnBrk="1" hangingPunct="1">
              <a:defRPr/>
            </a:pPr>
            <a:r>
              <a:rPr lang="en-US" altLang="x-none" sz="2200" dirty="0">
                <a:solidFill>
                  <a:srgbClr val="000000"/>
                </a:solidFill>
                <a:ea typeface="ＭＳ Ｐゴシック" charset="-128"/>
              </a:rPr>
              <a:t>FAQ</a:t>
            </a:r>
          </a:p>
          <a:p>
            <a:pPr lvl="1" eaLnBrk="1" hangingPunct="1">
              <a:defRPr/>
            </a:pPr>
            <a:r>
              <a:rPr lang="en-US" altLang="x-none" sz="2200" dirty="0">
                <a:solidFill>
                  <a:srgbClr val="000000"/>
                </a:solidFill>
                <a:ea typeface="ＭＳ Ｐゴシック" charset="-128"/>
              </a:rPr>
              <a:t>CEM Corner Articles</a:t>
            </a:r>
          </a:p>
          <a:p>
            <a:pPr eaLnBrk="1" hangingPunct="1">
              <a:defRPr/>
            </a:pPr>
            <a:r>
              <a:rPr lang="en-US" altLang="x-none" sz="2200" dirty="0">
                <a:solidFill>
                  <a:srgbClr val="000000"/>
                </a:solidFill>
                <a:ea typeface="ＭＳ Ｐゴシック" charset="-128"/>
              </a:rPr>
              <a:t>Support</a:t>
            </a:r>
          </a:p>
          <a:p>
            <a:pPr lvl="1" eaLnBrk="1" hangingPunct="1">
              <a:defRPr/>
            </a:pPr>
            <a:r>
              <a:rPr lang="en-US" altLang="x-none" sz="2200" dirty="0">
                <a:solidFill>
                  <a:srgbClr val="000000"/>
                </a:solidFill>
                <a:ea typeface="ＭＳ Ｐゴシック" charset="-128"/>
              </a:rPr>
              <a:t>Mentors – Any current CEM® can be a mentor with the approval of the CEM Commission!</a:t>
            </a:r>
          </a:p>
          <a:p>
            <a:pPr lvl="1" eaLnBrk="1" hangingPunct="1">
              <a:defRPr/>
            </a:pPr>
            <a:r>
              <a:rPr lang="en-US" altLang="x-none" sz="2200" dirty="0">
                <a:solidFill>
                  <a:srgbClr val="000000"/>
                </a:solidFill>
                <a:ea typeface="ＭＳ Ｐゴシック" charset="-128"/>
              </a:rPr>
              <a:t>Questions?   </a:t>
            </a:r>
          </a:p>
          <a:p>
            <a:pPr lvl="2" eaLnBrk="1" hangingPunct="1">
              <a:defRPr/>
            </a:pPr>
            <a:r>
              <a:rPr lang="en-US" altLang="x-none" sz="1800" dirty="0" err="1">
                <a:solidFill>
                  <a:srgbClr val="000000"/>
                </a:solidFill>
                <a:ea typeface="ＭＳ Ｐゴシック" charset="-128"/>
              </a:rPr>
              <a:t>info@iaem.com</a:t>
            </a:r>
            <a:endParaRPr lang="en-US" altLang="x-none" sz="1800" dirty="0">
              <a:solidFill>
                <a:srgbClr val="000000"/>
              </a:solidFill>
              <a:ea typeface="ＭＳ Ｐゴシック" charset="-128"/>
            </a:endParaRPr>
          </a:p>
          <a:p>
            <a:pPr eaLnBrk="1" hangingPunct="1">
              <a:defRPr/>
            </a:pPr>
            <a:endParaRPr lang="en-US" altLang="x-none" sz="2200" dirty="0">
              <a:solidFill>
                <a:srgbClr val="000000"/>
              </a:solidFill>
              <a:ea typeface="ＭＳ Ｐゴシック" charset="-128"/>
            </a:endParaRPr>
          </a:p>
          <a:p>
            <a:pPr lvl="1" eaLnBrk="1" hangingPunct="1">
              <a:defRPr/>
            </a:pPr>
            <a:endParaRPr lang="en-US" altLang="x-none" sz="2200" dirty="0">
              <a:solidFill>
                <a:srgbClr val="000000"/>
              </a:solidFill>
              <a:ea typeface="ＭＳ Ｐゴシック" charset="-128"/>
            </a:endParaRPr>
          </a:p>
        </p:txBody>
      </p:sp>
      <p:sp>
        <p:nvSpPr>
          <p:cNvPr id="52231" name="1 Título"/>
          <p:cNvSpPr txBox="1">
            <a:spLocks/>
          </p:cNvSpPr>
          <p:nvPr/>
        </p:nvSpPr>
        <p:spPr bwMode="auto">
          <a:xfrm>
            <a:off x="6732588" y="6083300"/>
            <a:ext cx="2266950"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en-US" altLang="en-US" sz="900" b="1">
                <a:solidFill>
                  <a:srgbClr val="0EB1E7"/>
                </a:solidFill>
              </a:rPr>
              <a:t>Contact Us</a:t>
            </a:r>
          </a:p>
          <a:p>
            <a:pPr eaLnBrk="1" hangingPunct="1">
              <a:spcBef>
                <a:spcPct val="0"/>
              </a:spcBef>
              <a:buFontTx/>
              <a:buNone/>
            </a:pPr>
            <a:r>
              <a:rPr lang="en-US" altLang="en-US" sz="900">
                <a:solidFill>
                  <a:schemeClr val="bg1"/>
                </a:solidFill>
              </a:rPr>
              <a:t>201 Park Washington Court, Falls Church, VA 22046-4527</a:t>
            </a:r>
          </a:p>
          <a:p>
            <a:pPr eaLnBrk="1" hangingPunct="1">
              <a:spcBef>
                <a:spcPct val="0"/>
              </a:spcBef>
              <a:buFontTx/>
              <a:buNone/>
            </a:pPr>
            <a:r>
              <a:rPr lang="en-US" altLang="en-US" sz="900">
                <a:solidFill>
                  <a:schemeClr val="bg1"/>
                </a:solidFill>
              </a:rPr>
              <a:t>P.  703.538.1795 / info@iaem.com</a:t>
            </a:r>
          </a:p>
        </p:txBody>
      </p:sp>
      <p:sp>
        <p:nvSpPr>
          <p:cNvPr id="2" name="TextBox 1"/>
          <p:cNvSpPr txBox="1"/>
          <p:nvPr/>
        </p:nvSpPr>
        <p:spPr>
          <a:xfrm>
            <a:off x="4355976" y="2565400"/>
            <a:ext cx="3816474" cy="1476375"/>
          </a:xfrm>
          <a:prstGeom prst="rect">
            <a:avLst/>
          </a:prstGeom>
          <a:noFill/>
        </p:spPr>
        <p:style>
          <a:lnRef idx="2">
            <a:schemeClr val="accent2"/>
          </a:lnRef>
          <a:fillRef idx="1">
            <a:schemeClr val="lt1"/>
          </a:fillRef>
          <a:effectRef idx="0">
            <a:schemeClr val="accent2"/>
          </a:effectRef>
          <a:fontRef idx="minor">
            <a:schemeClr val="dk1"/>
          </a:fontRef>
        </p:style>
        <p:txBody>
          <a:bodyPr wrap="square">
            <a:spAutoFit/>
          </a:bodyPr>
          <a:lstStyle/>
          <a:p>
            <a:pPr algn="ctr" eaLnBrk="1" hangingPunct="1">
              <a:defRPr/>
            </a:pPr>
            <a:r>
              <a:rPr lang="en-US" sz="1800" dirty="0"/>
              <a:t>All of these resources and more can be found at:</a:t>
            </a:r>
            <a:br>
              <a:rPr lang="en-US" sz="1800" dirty="0"/>
            </a:br>
            <a:br>
              <a:rPr lang="en-US" sz="1800" dirty="0"/>
            </a:br>
            <a:r>
              <a:rPr lang="en-US" sz="1800" dirty="0">
                <a:hlinkClick r:id="rId5"/>
              </a:rPr>
              <a:t>www.iaem.org/Certification/Resource-Center</a:t>
            </a:r>
            <a:r>
              <a:rPr lang="en-US" sz="1800" dirty="0"/>
              <a:t>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bwMode="auto">
          <a:xfrm>
            <a:off x="398463" y="260350"/>
            <a:ext cx="5973762"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900" b="1">
                <a:solidFill>
                  <a:srgbClr val="404040"/>
                </a:solidFill>
                <a:latin typeface="Rockwell" charset="0"/>
              </a:rPr>
              <a:t>AEM</a:t>
            </a:r>
            <a:r>
              <a:rPr lang="es-HN" altLang="en-US" sz="4900" b="1" baseline="30000">
                <a:solidFill>
                  <a:srgbClr val="404040"/>
                </a:solidFill>
                <a:latin typeface="Rockwell" charset="0"/>
              </a:rPr>
              <a:t>®</a:t>
            </a:r>
            <a:r>
              <a:rPr lang="es-HN" altLang="en-US" sz="4900" b="1">
                <a:solidFill>
                  <a:srgbClr val="404040"/>
                </a:solidFill>
                <a:latin typeface="Rockwell" charset="0"/>
              </a:rPr>
              <a:t>/CEM</a:t>
            </a:r>
            <a:r>
              <a:rPr lang="es-HN" altLang="en-US" sz="4900" b="1" baseline="30000">
                <a:solidFill>
                  <a:srgbClr val="404040"/>
                </a:solidFill>
                <a:latin typeface="Rockwell" charset="0"/>
              </a:rPr>
              <a:t>®</a:t>
            </a:r>
            <a:endParaRPr lang="es-HN" altLang="en-US" sz="4900" b="1" baseline="30000">
              <a:solidFill>
                <a:srgbClr val="FFC000"/>
              </a:solidFill>
              <a:latin typeface="Rockwell" charset="0"/>
            </a:endParaRPr>
          </a:p>
        </p:txBody>
      </p:sp>
      <p:sp>
        <p:nvSpPr>
          <p:cNvPr id="15" name="1 Título"/>
          <p:cNvSpPr txBox="1">
            <a:spLocks/>
          </p:cNvSpPr>
          <p:nvPr/>
        </p:nvSpPr>
        <p:spPr bwMode="auto">
          <a:xfrm>
            <a:off x="458788" y="692150"/>
            <a:ext cx="8332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400" b="1">
                <a:solidFill>
                  <a:srgbClr val="0EB1E7"/>
                </a:solidFill>
                <a:latin typeface="Rockwell" charset="0"/>
              </a:rPr>
              <a:t>PREP COURSE</a:t>
            </a:r>
          </a:p>
        </p:txBody>
      </p:sp>
      <p:pic>
        <p:nvPicPr>
          <p:cNvPr id="53251"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2"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3"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Content Placeholder 2"/>
          <p:cNvSpPr>
            <a:spLocks noGrp="1"/>
          </p:cNvSpPr>
          <p:nvPr>
            <p:ph sz="half" idx="1"/>
          </p:nvPr>
        </p:nvSpPr>
        <p:spPr>
          <a:xfrm>
            <a:off x="571500" y="1555750"/>
            <a:ext cx="7802563" cy="4200525"/>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altLang="x-none" sz="1800" b="1">
                <a:solidFill>
                  <a:srgbClr val="000000"/>
                </a:solidFill>
                <a:ea typeface="ＭＳ Ｐゴシック" charset="-128"/>
              </a:rPr>
              <a:t>Key elements of the course:</a:t>
            </a:r>
          </a:p>
          <a:p>
            <a:pPr lvl="1" eaLnBrk="1" hangingPunct="1">
              <a:defRPr/>
            </a:pPr>
            <a:r>
              <a:rPr lang="en-US" altLang="x-none" sz="1800">
                <a:solidFill>
                  <a:srgbClr val="000000"/>
                </a:solidFill>
                <a:ea typeface="ＭＳ Ｐゴシック" charset="-128"/>
              </a:rPr>
              <a:t>Review of CEM program requirements</a:t>
            </a:r>
          </a:p>
          <a:p>
            <a:pPr lvl="1" eaLnBrk="1" hangingPunct="1">
              <a:defRPr/>
            </a:pPr>
            <a:r>
              <a:rPr lang="en-US" altLang="x-none" sz="1800">
                <a:solidFill>
                  <a:srgbClr val="000000"/>
                </a:solidFill>
                <a:ea typeface="ＭＳ Ｐゴシック" charset="-128"/>
              </a:rPr>
              <a:t>Explanation of the AEM program requirements; </a:t>
            </a:r>
          </a:p>
          <a:p>
            <a:pPr lvl="1" eaLnBrk="1" hangingPunct="1">
              <a:defRPr/>
            </a:pPr>
            <a:r>
              <a:rPr lang="en-US" altLang="x-none" sz="1800">
                <a:solidFill>
                  <a:srgbClr val="000000"/>
                </a:solidFill>
                <a:ea typeface="ＭＳ Ｐゴシック" charset="-128"/>
              </a:rPr>
              <a:t>Application procedures </a:t>
            </a:r>
          </a:p>
          <a:p>
            <a:pPr lvl="1" eaLnBrk="1" hangingPunct="1">
              <a:defRPr/>
            </a:pPr>
            <a:r>
              <a:rPr lang="en-US" altLang="x-none" sz="1800">
                <a:solidFill>
                  <a:srgbClr val="000000"/>
                </a:solidFill>
                <a:ea typeface="ＭＳ Ｐゴシック" charset="-128"/>
              </a:rPr>
              <a:t>Tips for successful program completion</a:t>
            </a:r>
          </a:p>
          <a:p>
            <a:pPr lvl="1" eaLnBrk="1" hangingPunct="1">
              <a:defRPr/>
            </a:pPr>
            <a:r>
              <a:rPr lang="en-US" altLang="x-none" sz="1800">
                <a:solidFill>
                  <a:srgbClr val="000000"/>
                </a:solidFill>
                <a:ea typeface="ＭＳ Ｐゴシック" charset="-128"/>
              </a:rPr>
              <a:t>An overview of the certification exam</a:t>
            </a:r>
          </a:p>
          <a:p>
            <a:pPr lvl="1" eaLnBrk="1" hangingPunct="1">
              <a:defRPr/>
            </a:pPr>
            <a:r>
              <a:rPr lang="en-US" altLang="x-none" sz="1800">
                <a:solidFill>
                  <a:srgbClr val="000000"/>
                </a:solidFill>
                <a:ea typeface="ＭＳ Ｐゴシック" charset="-128"/>
              </a:rPr>
              <a:t>Q&amp;A period</a:t>
            </a:r>
          </a:p>
          <a:p>
            <a:pPr eaLnBrk="1" hangingPunct="1">
              <a:defRPr/>
            </a:pPr>
            <a:r>
              <a:rPr lang="en-US" altLang="x-none" sz="1800" b="1">
                <a:solidFill>
                  <a:srgbClr val="000000"/>
                </a:solidFill>
                <a:ea typeface="ＭＳ Ｐゴシック" charset="-128"/>
              </a:rPr>
              <a:t>Who should attend?</a:t>
            </a:r>
            <a:r>
              <a:rPr lang="en-US" altLang="x-none" sz="1800">
                <a:solidFill>
                  <a:srgbClr val="000000"/>
                </a:solidFill>
                <a:ea typeface="ＭＳ Ｐゴシック" charset="-128"/>
              </a:rPr>
              <a:t> The AEM/CEM Certification Prep Course is intended for professional emergency managers interested in obtaining the Certified Emergency Manager designation. </a:t>
            </a:r>
            <a:r>
              <a:rPr lang="en-US" altLang="x-none" sz="1800" b="1">
                <a:solidFill>
                  <a:srgbClr val="000000"/>
                </a:solidFill>
                <a:ea typeface="ＭＳ Ｐゴシック" charset="-128"/>
              </a:rPr>
              <a:t>Note</a:t>
            </a:r>
            <a:r>
              <a:rPr lang="en-US" altLang="x-none" sz="1800">
                <a:solidFill>
                  <a:srgbClr val="000000"/>
                </a:solidFill>
                <a:ea typeface="ＭＳ Ｐゴシック" charset="-128"/>
              </a:rPr>
              <a:t>: The Prep Course does not teach emergency management principles. The cost per course is $495.</a:t>
            </a:r>
          </a:p>
          <a:p>
            <a:pPr eaLnBrk="1" hangingPunct="1">
              <a:defRPr/>
            </a:pPr>
            <a:r>
              <a:rPr lang="en-US" altLang="x-none" sz="1800" b="1">
                <a:solidFill>
                  <a:srgbClr val="000000"/>
                </a:solidFill>
                <a:ea typeface="ＭＳ Ｐゴシック" charset="-128"/>
              </a:rPr>
              <a:t>For more information, write </a:t>
            </a:r>
            <a:r>
              <a:rPr lang="en-US" altLang="x-none" sz="1800" b="1">
                <a:solidFill>
                  <a:srgbClr val="000000"/>
                </a:solidFill>
                <a:ea typeface="ＭＳ Ｐゴシック" charset="-128"/>
                <a:hlinkClick r:id="rId5"/>
              </a:rPr>
              <a:t>info@iaem.com</a:t>
            </a:r>
            <a:r>
              <a:rPr lang="en-US" altLang="x-none" sz="1800" b="1">
                <a:solidFill>
                  <a:srgbClr val="000000"/>
                </a:solidFill>
                <a:ea typeface="ＭＳ Ｐゴシック" charset="-128"/>
              </a:rPr>
              <a:t> </a:t>
            </a:r>
            <a:endParaRPr lang="en-US" altLang="x-none" sz="1800">
              <a:solidFill>
                <a:srgbClr val="000000"/>
              </a:solidFill>
              <a:ea typeface="ＭＳ Ｐゴシック" charset="-128"/>
            </a:endParaRPr>
          </a:p>
          <a:p>
            <a:pPr lvl="1" eaLnBrk="1" hangingPunct="1">
              <a:defRPr/>
            </a:pPr>
            <a:endParaRPr lang="en-US" altLang="x-none" sz="1900">
              <a:solidFill>
                <a:srgbClr val="000000"/>
              </a:solidFill>
              <a:ea typeface="ＭＳ Ｐゴシック" charset="-128"/>
            </a:endParaRPr>
          </a:p>
        </p:txBody>
      </p:sp>
      <p:sp>
        <p:nvSpPr>
          <p:cNvPr id="53255" name="1 Título"/>
          <p:cNvSpPr txBox="1">
            <a:spLocks/>
          </p:cNvSpPr>
          <p:nvPr/>
        </p:nvSpPr>
        <p:spPr bwMode="auto">
          <a:xfrm>
            <a:off x="6732588" y="6083300"/>
            <a:ext cx="2266950"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en-US" altLang="en-US" sz="900" b="1">
                <a:solidFill>
                  <a:srgbClr val="0EB1E7"/>
                </a:solidFill>
              </a:rPr>
              <a:t>Contact Us</a:t>
            </a:r>
          </a:p>
          <a:p>
            <a:pPr eaLnBrk="1" hangingPunct="1">
              <a:spcBef>
                <a:spcPct val="0"/>
              </a:spcBef>
              <a:buFontTx/>
              <a:buNone/>
            </a:pPr>
            <a:r>
              <a:rPr lang="en-US" altLang="en-US" sz="900">
                <a:solidFill>
                  <a:schemeClr val="bg1"/>
                </a:solidFill>
              </a:rPr>
              <a:t>201 Park Washington Court, Falls Church, VA 22046-4527</a:t>
            </a:r>
          </a:p>
          <a:p>
            <a:pPr eaLnBrk="1" hangingPunct="1">
              <a:spcBef>
                <a:spcPct val="0"/>
              </a:spcBef>
              <a:buFontTx/>
              <a:buNone/>
            </a:pPr>
            <a:r>
              <a:rPr lang="en-US" altLang="en-US" sz="900">
                <a:solidFill>
                  <a:schemeClr val="bg1"/>
                </a:solidFill>
              </a:rPr>
              <a:t>P.  703.538.1795 / info@iaem.com</a:t>
            </a:r>
          </a:p>
        </p:txBody>
      </p:sp>
      <p:sp>
        <p:nvSpPr>
          <p:cNvPr id="2" name="Explosion 1 1"/>
          <p:cNvSpPr/>
          <p:nvPr/>
        </p:nvSpPr>
        <p:spPr>
          <a:xfrm>
            <a:off x="6076485" y="649974"/>
            <a:ext cx="3131840" cy="3169147"/>
          </a:xfrm>
          <a:prstGeom prst="irregularSeal1">
            <a:avLst/>
          </a:prstGeom>
          <a:solidFill>
            <a:srgbClr val="FFFF00"/>
          </a:solidFill>
          <a:scene3d>
            <a:camera prst="orthographicFront"/>
            <a:lightRig rig="threePt" dir="t"/>
          </a:scene3d>
          <a:sp3d prstMaterial="softEdge"/>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3" name="TextBox 2"/>
          <p:cNvSpPr txBox="1"/>
          <p:nvPr/>
        </p:nvSpPr>
        <p:spPr>
          <a:xfrm>
            <a:off x="6732588" y="1773238"/>
            <a:ext cx="1728787" cy="922337"/>
          </a:xfrm>
          <a:prstGeom prst="rect">
            <a:avLst/>
          </a:prstGeom>
          <a:noFill/>
        </p:spPr>
        <p:txBody>
          <a:bodyPr>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r>
              <a:rPr lang="en-US" altLang="x-none" sz="1800">
                <a:effectLst>
                  <a:outerShdw blurRad="38100" dist="38100" dir="2700000" algn="tl">
                    <a:srgbClr val="C0C0C0"/>
                  </a:outerShdw>
                </a:effectLst>
              </a:rPr>
              <a:t>The course can be brought to you!</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832961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COMMON APPLICATION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458788" y="692150"/>
            <a:ext cx="8332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400" b="1">
                <a:solidFill>
                  <a:srgbClr val="C00000"/>
                </a:solidFill>
                <a:latin typeface="Rockwell" charset="0"/>
              </a:rPr>
              <a:t>PITFALLS</a:t>
            </a:r>
          </a:p>
        </p:txBody>
      </p:sp>
      <p:pic>
        <p:nvPicPr>
          <p:cNvPr id="54275"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6"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7"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Content Placeholder 2"/>
          <p:cNvSpPr>
            <a:spLocks noGrp="1"/>
          </p:cNvSpPr>
          <p:nvPr>
            <p:ph sz="half" idx="1"/>
          </p:nvPr>
        </p:nvSpPr>
        <p:spPr>
          <a:xfrm>
            <a:off x="539750" y="2133600"/>
            <a:ext cx="7802563" cy="3622675"/>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2"/>
          </a:lnRef>
          <a:fillRef idx="1">
            <a:schemeClr val="lt1"/>
          </a:fillRef>
          <a:effectRef idx="0">
            <a:schemeClr val="accent2"/>
          </a:effectRef>
          <a:fontRef idx="minor">
            <a:schemeClr val="dk1"/>
          </a:fontRef>
        </p:style>
        <p:txBody>
          <a:bodyPr/>
          <a:lstStyle/>
          <a:p>
            <a:pPr eaLnBrk="1" hangingPunct="1">
              <a:defRPr/>
            </a:pPr>
            <a:r>
              <a:rPr lang="en-US" sz="2200" dirty="0"/>
              <a:t>Incomplete, sloppy, out-of-order application</a:t>
            </a:r>
          </a:p>
          <a:p>
            <a:pPr eaLnBrk="1" hangingPunct="1">
              <a:defRPr/>
            </a:pPr>
            <a:r>
              <a:rPr lang="en-US" sz="2200" dirty="0"/>
              <a:t>Lack of signatures</a:t>
            </a:r>
          </a:p>
          <a:p>
            <a:pPr eaLnBrk="1" hangingPunct="1">
              <a:defRPr/>
            </a:pPr>
            <a:r>
              <a:rPr lang="en-US" sz="2200" dirty="0"/>
              <a:t>Lack of independent validation of claims</a:t>
            </a:r>
          </a:p>
          <a:p>
            <a:pPr eaLnBrk="1" hangingPunct="1">
              <a:defRPr/>
            </a:pPr>
            <a:r>
              <a:rPr lang="en-US" sz="2200" dirty="0"/>
              <a:t>Lack of documented comprehensive emergency management experience</a:t>
            </a:r>
          </a:p>
          <a:p>
            <a:pPr eaLnBrk="1" hangingPunct="1">
              <a:defRPr/>
            </a:pPr>
            <a:r>
              <a:rPr lang="en-US" sz="2200" dirty="0"/>
              <a:t>More than 25 hours per topic area claimed</a:t>
            </a:r>
          </a:p>
          <a:p>
            <a:pPr eaLnBrk="1" hangingPunct="1">
              <a:defRPr/>
            </a:pPr>
            <a:r>
              <a:rPr lang="en-US" sz="2200" dirty="0"/>
              <a:t>Leadership Role contribution must not be a part of normal job duties</a:t>
            </a:r>
          </a:p>
          <a:p>
            <a:pPr eaLnBrk="1" hangingPunct="1">
              <a:defRPr/>
            </a:pPr>
            <a:r>
              <a:rPr lang="en-US" sz="2200" dirty="0"/>
              <a:t>Double-dipping (counting the same accomplishment twice)</a:t>
            </a:r>
          </a:p>
          <a:p>
            <a:pPr eaLnBrk="1" hangingPunct="1">
              <a:defRPr/>
            </a:pPr>
            <a:endParaRPr lang="en-US" sz="2200" dirty="0"/>
          </a:p>
          <a:p>
            <a:pPr eaLnBrk="1" hangingPunct="1">
              <a:defRPr/>
            </a:pPr>
            <a:endParaRPr lang="en-US" sz="1800" dirty="0">
              <a:ea typeface="ＭＳ Ｐゴシック" charset="0"/>
            </a:endParaRPr>
          </a:p>
          <a:p>
            <a:pPr eaLnBrk="1" hangingPunct="1">
              <a:defRPr/>
            </a:pPr>
            <a:endParaRPr lang="en-US" sz="2200" dirty="0">
              <a:ea typeface="ＭＳ Ｐゴシック" charset="0"/>
            </a:endParaRPr>
          </a:p>
          <a:p>
            <a:pPr lvl="1" eaLnBrk="1" hangingPunct="1">
              <a:defRPr/>
            </a:pPr>
            <a:endParaRPr lang="en-US" sz="2200" dirty="0"/>
          </a:p>
        </p:txBody>
      </p:sp>
      <p:sp>
        <p:nvSpPr>
          <p:cNvPr id="54279" name="1 Título"/>
          <p:cNvSpPr txBox="1">
            <a:spLocks/>
          </p:cNvSpPr>
          <p:nvPr/>
        </p:nvSpPr>
        <p:spPr bwMode="auto">
          <a:xfrm>
            <a:off x="6732588" y="6083300"/>
            <a:ext cx="2266950"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en-US" altLang="en-US" sz="900" b="1">
                <a:solidFill>
                  <a:srgbClr val="0EB1E7"/>
                </a:solidFill>
              </a:rPr>
              <a:t>Contact Us</a:t>
            </a:r>
          </a:p>
          <a:p>
            <a:pPr eaLnBrk="1" hangingPunct="1">
              <a:spcBef>
                <a:spcPct val="0"/>
              </a:spcBef>
              <a:buFontTx/>
              <a:buNone/>
            </a:pPr>
            <a:r>
              <a:rPr lang="en-US" altLang="en-US" sz="900">
                <a:solidFill>
                  <a:schemeClr val="bg1"/>
                </a:solidFill>
              </a:rPr>
              <a:t>201 Park Washington Court, Falls Church, VA 22046-4527</a:t>
            </a:r>
          </a:p>
          <a:p>
            <a:pPr eaLnBrk="1" hangingPunct="1">
              <a:spcBef>
                <a:spcPct val="0"/>
              </a:spcBef>
              <a:buFontTx/>
              <a:buNone/>
            </a:pPr>
            <a:r>
              <a:rPr lang="en-US" altLang="en-US" sz="900">
                <a:solidFill>
                  <a:schemeClr val="bg1"/>
                </a:solidFill>
              </a:rPr>
              <a:t>P.  703.538.1795 / info@iaem.com</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p:cNvSpPr txBox="1">
            <a:spLocks/>
          </p:cNvSpPr>
          <p:nvPr/>
        </p:nvSpPr>
        <p:spPr>
          <a:xfrm>
            <a:off x="395288" y="188913"/>
            <a:ext cx="70532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FOR THE LOVE OF </a:t>
            </a:r>
            <a:endParaRPr lang="es-HN" sz="4930" b="1" dirty="0">
              <a:solidFill>
                <a:srgbClr val="FFC000"/>
              </a:solidFill>
              <a:latin typeface="Rockwell" pitchFamily="18" charset="0"/>
            </a:endParaRPr>
          </a:p>
        </p:txBody>
      </p:sp>
      <p:grpSp>
        <p:nvGrpSpPr>
          <p:cNvPr id="18434" name="13 Grupo"/>
          <p:cNvGrpSpPr>
            <a:grpSpLocks/>
          </p:cNvGrpSpPr>
          <p:nvPr/>
        </p:nvGrpSpPr>
        <p:grpSpPr bwMode="auto">
          <a:xfrm>
            <a:off x="4618038" y="2276475"/>
            <a:ext cx="6350" cy="3017838"/>
            <a:chOff x="4276603" y="1491264"/>
            <a:chExt cx="319" cy="3377896"/>
          </a:xfrm>
        </p:grpSpPr>
        <p:cxnSp>
          <p:nvCxnSpPr>
            <p:cNvPr id="10" name="9 Conector recto"/>
            <p:cNvCxnSpPr/>
            <p:nvPr/>
          </p:nvCxnSpPr>
          <p:spPr>
            <a:xfrm>
              <a:off x="4276603" y="1491264"/>
              <a:ext cx="0" cy="3377896"/>
            </a:xfrm>
            <a:prstGeom prst="line">
              <a:avLst/>
            </a:prstGeom>
            <a:ln>
              <a:solidFill>
                <a:schemeClr val="bg1">
                  <a:lumMod val="85000"/>
                </a:schemeClr>
              </a:solidFill>
            </a:ln>
          </p:spPr>
          <p:style>
            <a:lnRef idx="1">
              <a:schemeClr val="dk1"/>
            </a:lnRef>
            <a:fillRef idx="0">
              <a:schemeClr val="dk1"/>
            </a:fillRef>
            <a:effectRef idx="0">
              <a:schemeClr val="dk1"/>
            </a:effectRef>
            <a:fontRef idx="minor">
              <a:schemeClr val="tx1"/>
            </a:fontRef>
          </p:style>
        </p:cxnSp>
        <p:cxnSp>
          <p:nvCxnSpPr>
            <p:cNvPr id="11" name="10 Conector recto"/>
            <p:cNvCxnSpPr/>
            <p:nvPr/>
          </p:nvCxnSpPr>
          <p:spPr>
            <a:xfrm>
              <a:off x="4276922" y="1491264"/>
              <a:ext cx="0" cy="3377896"/>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grpSp>
      <p:sp>
        <p:nvSpPr>
          <p:cNvPr id="20" name="1 Título"/>
          <p:cNvSpPr txBox="1">
            <a:spLocks/>
          </p:cNvSpPr>
          <p:nvPr/>
        </p:nvSpPr>
        <p:spPr bwMode="auto">
          <a:xfrm>
            <a:off x="395288" y="836613"/>
            <a:ext cx="452437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400" b="1">
                <a:solidFill>
                  <a:srgbClr val="0EB1E7"/>
                </a:solidFill>
                <a:latin typeface="Rockwell" charset="0"/>
              </a:rPr>
              <a:t>NUMBERS</a:t>
            </a:r>
          </a:p>
        </p:txBody>
      </p:sp>
      <p:pic>
        <p:nvPicPr>
          <p:cNvPr id="18436"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TextBox 28"/>
          <p:cNvSpPr txBox="1"/>
          <p:nvPr/>
        </p:nvSpPr>
        <p:spPr>
          <a:xfrm>
            <a:off x="539749" y="1484313"/>
            <a:ext cx="3979859" cy="4247317"/>
          </a:xfrm>
          <a:prstGeom prst="rect">
            <a:avLst/>
          </a:prstGeom>
          <a:noFill/>
        </p:spPr>
        <p:txBody>
          <a:bodyPr wrap="square">
            <a:spAutoFit/>
          </a:bodyPr>
          <a:lstStyle/>
          <a:p>
            <a:pPr marL="285750" indent="-285750" eaLnBrk="1" hangingPunct="1">
              <a:buFont typeface="Arial" panose="020B0604020202020204" pitchFamily="34" charset="0"/>
              <a:buChar char="•"/>
              <a:defRPr/>
            </a:pPr>
            <a:r>
              <a:rPr lang="en-US" altLang="en-US" sz="1800" dirty="0">
                <a:solidFill>
                  <a:schemeClr val="tx1">
                    <a:lumMod val="85000"/>
                    <a:lumOff val="15000"/>
                  </a:schemeClr>
                </a:solidFill>
                <a:latin typeface="+mn-lt"/>
                <a:ea typeface="+mn-ea"/>
              </a:rPr>
              <a:t>2047 current CEMs</a:t>
            </a:r>
          </a:p>
          <a:p>
            <a:pPr marL="285750" indent="-285750" eaLnBrk="1" hangingPunct="1">
              <a:buFont typeface="Arial" panose="020B0604020202020204" pitchFamily="34" charset="0"/>
              <a:buChar char="•"/>
              <a:defRPr/>
            </a:pPr>
            <a:r>
              <a:rPr lang="en-US" altLang="en-US" sz="1800" dirty="0">
                <a:solidFill>
                  <a:schemeClr val="tx1">
                    <a:lumMod val="85000"/>
                    <a:lumOff val="15000"/>
                  </a:schemeClr>
                </a:solidFill>
                <a:latin typeface="+mn-lt"/>
                <a:ea typeface="+mn-ea"/>
              </a:rPr>
              <a:t>249 current AEMs</a:t>
            </a:r>
          </a:p>
          <a:p>
            <a:pPr marL="285750" indent="-285750" eaLnBrk="1" hangingPunct="1">
              <a:buFont typeface="Arial" panose="020B0604020202020204" pitchFamily="34" charset="0"/>
              <a:buChar char="•"/>
              <a:defRPr/>
            </a:pPr>
            <a:r>
              <a:rPr lang="en-US" altLang="en-US" sz="1800" dirty="0">
                <a:solidFill>
                  <a:schemeClr val="tx1">
                    <a:lumMod val="85000"/>
                    <a:lumOff val="15000"/>
                  </a:schemeClr>
                </a:solidFill>
                <a:latin typeface="+mn-lt"/>
                <a:ea typeface="+mn-ea"/>
              </a:rPr>
              <a:t>In 53 states/territories</a:t>
            </a:r>
          </a:p>
          <a:p>
            <a:pPr eaLnBrk="1" hangingPunct="1">
              <a:defRPr/>
            </a:pPr>
            <a:r>
              <a:rPr lang="en-US" altLang="en-US" sz="1800" dirty="0">
                <a:solidFill>
                  <a:schemeClr val="tx1">
                    <a:lumMod val="85000"/>
                    <a:lumOff val="15000"/>
                  </a:schemeClr>
                </a:solidFill>
                <a:latin typeface="+mn-lt"/>
                <a:ea typeface="+mn-ea"/>
              </a:rPr>
              <a:t>      and 18 countries</a:t>
            </a:r>
          </a:p>
          <a:p>
            <a:pPr marL="742950" lvl="1" indent="-285750" eaLnBrk="1" hangingPunct="1">
              <a:buFont typeface="Arial" panose="020B0604020202020204" pitchFamily="34" charset="0"/>
              <a:buChar char="•"/>
              <a:defRPr/>
            </a:pPr>
            <a:r>
              <a:rPr lang="en-US" altLang="en-US" sz="1800" dirty="0">
                <a:solidFill>
                  <a:schemeClr val="tx1">
                    <a:lumMod val="85000"/>
                    <a:lumOff val="15000"/>
                  </a:schemeClr>
                </a:solidFill>
                <a:latin typeface="+mn-lt"/>
                <a:ea typeface="+mn-ea"/>
              </a:rPr>
              <a:t>137 </a:t>
            </a:r>
            <a:r>
              <a:rPr lang="en-US" altLang="en-US" sz="1800" dirty="0">
                <a:latin typeface="+mn-lt"/>
                <a:ea typeface="+mn-ea"/>
              </a:rPr>
              <a:t>CEMs (Australia, Barbados, British Virgin Islands, Canada, Chile, China, Germany, Greece, Iceland, Japan, New Zealand, Nigeria, Peru, Qatar, Republic of Korea, Switzerland, Taiwan, and United Kingdom, and UAE)</a:t>
            </a:r>
          </a:p>
          <a:p>
            <a:pPr marL="742950" lvl="1" indent="-285750" eaLnBrk="1" hangingPunct="1">
              <a:buFont typeface="Arial" panose="020B0604020202020204" pitchFamily="34" charset="0"/>
              <a:buChar char="•"/>
              <a:defRPr/>
            </a:pPr>
            <a:r>
              <a:rPr lang="en-US" altLang="en-US" sz="1800" dirty="0">
                <a:latin typeface="+mn-lt"/>
                <a:ea typeface="+mn-ea"/>
              </a:rPr>
              <a:t>20 AEMs (British Virgin Islands, Canada, Netherlands, New Zealand, Qatar, Taiwan, and Trinidad)</a:t>
            </a:r>
          </a:p>
        </p:txBody>
      </p:sp>
      <p:pic>
        <p:nvPicPr>
          <p:cNvPr id="18438" name="Picture 2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9" name="Picture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300788" y="1052513"/>
            <a:ext cx="1397000" cy="151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Table 1"/>
          <p:cNvGraphicFramePr>
            <a:graphicFrameLocks noGrp="1"/>
          </p:cNvGraphicFramePr>
          <p:nvPr>
            <p:extLst>
              <p:ext uri="{D42A27DB-BD31-4B8C-83A1-F6EECF244321}">
                <p14:modId xmlns:p14="http://schemas.microsoft.com/office/powerpoint/2010/main" val="3057051863"/>
              </p:ext>
            </p:extLst>
          </p:nvPr>
        </p:nvGraphicFramePr>
        <p:xfrm>
          <a:off x="4716468" y="2781300"/>
          <a:ext cx="4117969" cy="2595563"/>
        </p:xfrm>
        <a:graphic>
          <a:graphicData uri="http://schemas.openxmlformats.org/drawingml/2006/table">
            <a:tbl>
              <a:tblPr/>
              <a:tblGrid>
                <a:gridCol w="1670193">
                  <a:extLst>
                    <a:ext uri="{9D8B030D-6E8A-4147-A177-3AD203B41FA5}">
                      <a16:colId xmlns:a16="http://schemas.microsoft.com/office/drawing/2014/main" val="20000"/>
                    </a:ext>
                  </a:extLst>
                </a:gridCol>
                <a:gridCol w="1182478">
                  <a:extLst>
                    <a:ext uri="{9D8B030D-6E8A-4147-A177-3AD203B41FA5}">
                      <a16:colId xmlns:a16="http://schemas.microsoft.com/office/drawing/2014/main" val="20001"/>
                    </a:ext>
                  </a:extLst>
                </a:gridCol>
                <a:gridCol w="1265298">
                  <a:extLst>
                    <a:ext uri="{9D8B030D-6E8A-4147-A177-3AD203B41FA5}">
                      <a16:colId xmlns:a16="http://schemas.microsoft.com/office/drawing/2014/main" val="20002"/>
                    </a:ext>
                  </a:extLst>
                </a:gridCol>
              </a:tblGrid>
              <a:tr h="360363">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x-none" sz="2000" b="1" i="0" u="none" strike="noStrike" cap="none" normalizeH="0" baseline="0" dirty="0">
                          <a:ln>
                            <a:noFill/>
                          </a:ln>
                          <a:solidFill>
                            <a:srgbClr val="000000"/>
                          </a:solidFill>
                          <a:effectLst/>
                          <a:latin typeface="Calibri" charset="0"/>
                          <a:ea typeface="ＭＳ Ｐゴシック" charset="-128"/>
                        </a:rPr>
                        <a:t>Council</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x-none" sz="2000" b="1" i="0" u="none" strike="noStrike" cap="none" normalizeH="0" baseline="0">
                          <a:ln>
                            <a:noFill/>
                          </a:ln>
                          <a:solidFill>
                            <a:srgbClr val="000000"/>
                          </a:solidFill>
                          <a:effectLst/>
                          <a:latin typeface="Calibri" charset="0"/>
                          <a:ea typeface="ＭＳ Ｐゴシック" charset="-128"/>
                        </a:rPr>
                        <a:t>CEM®</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x-none" sz="2000" b="1" i="0" u="none" strike="noStrike" cap="none" normalizeH="0" baseline="0" dirty="0">
                          <a:ln>
                            <a:noFill/>
                          </a:ln>
                          <a:solidFill>
                            <a:srgbClr val="000000"/>
                          </a:solidFill>
                          <a:effectLst/>
                          <a:latin typeface="Calibri" charset="0"/>
                          <a:ea typeface="ＭＳ Ｐゴシック" charset="-128"/>
                        </a:rPr>
                        <a:t>AEM®</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0200">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a:ln>
                            <a:noFill/>
                          </a:ln>
                          <a:solidFill>
                            <a:srgbClr val="000000"/>
                          </a:solidFill>
                          <a:effectLst/>
                          <a:latin typeface="Calibri" charset="0"/>
                          <a:ea typeface="ＭＳ Ｐゴシック" charset="-128"/>
                        </a:rPr>
                        <a:t>USA</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1910</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229</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17500">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a:ln>
                            <a:noFill/>
                          </a:ln>
                          <a:solidFill>
                            <a:srgbClr val="000000"/>
                          </a:solidFill>
                          <a:effectLst/>
                          <a:latin typeface="Calibri" charset="0"/>
                          <a:ea typeface="ＭＳ Ｐゴシック" charset="-128"/>
                        </a:rPr>
                        <a:t>Canada</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87</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12</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17500">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a:ln>
                            <a:noFill/>
                          </a:ln>
                          <a:solidFill>
                            <a:srgbClr val="000000"/>
                          </a:solidFill>
                          <a:effectLst/>
                          <a:latin typeface="Calibri" charset="0"/>
                          <a:ea typeface="ＭＳ Ｐゴシック" charset="-128"/>
                        </a:rPr>
                        <a:t>Oceania</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23</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1</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17500">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Europa</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8</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1</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17500">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a:ln>
                            <a:noFill/>
                          </a:ln>
                          <a:solidFill>
                            <a:srgbClr val="000000"/>
                          </a:solidFill>
                          <a:effectLst/>
                          <a:latin typeface="Calibri" charset="0"/>
                          <a:ea typeface="ＭＳ Ｐゴシック" charset="-128"/>
                        </a:rPr>
                        <a:t>Asia</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7</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1</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17500">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International</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7</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1</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17500">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a:ln>
                            <a:noFill/>
                          </a:ln>
                          <a:solidFill>
                            <a:srgbClr val="000000"/>
                          </a:solidFill>
                          <a:effectLst/>
                          <a:latin typeface="Calibri" charset="0"/>
                          <a:ea typeface="ＭＳ Ｐゴシック" charset="-128"/>
                        </a:rPr>
                        <a:t>Latin America</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5</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ea typeface="ＭＳ Ｐゴシック" charset="-128"/>
                        </a:defRPr>
                      </a:lvl1pPr>
                      <a:lvl2pPr marL="742950" indent="-285750" eaLnBrk="0" hangingPunct="0">
                        <a:spcBef>
                          <a:spcPct val="20000"/>
                        </a:spcBef>
                        <a:buFont typeface="Arial" charset="0"/>
                        <a:defRPr sz="2400">
                          <a:solidFill>
                            <a:schemeClr val="tx1"/>
                          </a:solidFill>
                          <a:latin typeface="Calibri" charset="0"/>
                          <a:ea typeface="ＭＳ Ｐゴシック" charset="-128"/>
                        </a:defRPr>
                      </a:lvl2pPr>
                      <a:lvl3pPr marL="1143000" indent="-228600" eaLnBrk="0" hangingPunct="0">
                        <a:spcBef>
                          <a:spcPct val="20000"/>
                        </a:spcBef>
                        <a:buFont typeface="Arial" charset="0"/>
                        <a:defRPr sz="2000">
                          <a:solidFill>
                            <a:schemeClr val="tx1"/>
                          </a:solidFill>
                          <a:latin typeface="Calibri" charset="0"/>
                          <a:ea typeface="ＭＳ Ｐゴシック" charset="-128"/>
                        </a:defRPr>
                      </a:lvl3pPr>
                      <a:lvl4pPr marL="1600200" indent="-228600" eaLnBrk="0" hangingPunct="0">
                        <a:spcBef>
                          <a:spcPct val="20000"/>
                        </a:spcBef>
                        <a:buFont typeface="Arial" charset="0"/>
                        <a:defRPr>
                          <a:solidFill>
                            <a:schemeClr val="tx1"/>
                          </a:solidFill>
                          <a:latin typeface="Calibri" charset="0"/>
                          <a:ea typeface="ＭＳ Ｐゴシック" charset="-128"/>
                        </a:defRPr>
                      </a:lvl4pPr>
                      <a:lvl5pPr marL="2057400" indent="-228600" eaLnBrk="0" hangingPunct="0">
                        <a:spcBef>
                          <a:spcPct val="20000"/>
                        </a:spcBef>
                        <a:buFont typeface="Arial" charset="0"/>
                        <a:defRPr>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defRPr>
                          <a:solidFill>
                            <a:schemeClr val="tx1"/>
                          </a:solidFill>
                          <a:latin typeface="Calibri" charset="0"/>
                          <a:ea typeface="ＭＳ Ｐゴシック" charset="-128"/>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x-none" sz="2000" b="0" i="0" u="none" strike="noStrike" cap="none" normalizeH="0" baseline="0" dirty="0">
                          <a:ln>
                            <a:noFill/>
                          </a:ln>
                          <a:solidFill>
                            <a:srgbClr val="000000"/>
                          </a:solidFill>
                          <a:effectLst/>
                          <a:latin typeface="Calibri" charset="0"/>
                          <a:ea typeface="ＭＳ Ｐゴシック" charset="-128"/>
                        </a:rPr>
                        <a:t>4</a:t>
                      </a:r>
                    </a:p>
                  </a:txBody>
                  <a:tcPr marL="12700" marR="12700" marT="1270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ppt_x</p:attrName>
                                        </p:attrNameLst>
                                      </p:cBhvr>
                                      <p:tavLst>
                                        <p:tav tm="0">
                                          <p:val>
                                            <p:strVal val="#ppt_x-.2"/>
                                          </p:val>
                                        </p:tav>
                                        <p:tav tm="100000">
                                          <p:val>
                                            <p:strVal val="#ppt_x"/>
                                          </p:val>
                                        </p:tav>
                                      </p:tavLst>
                                    </p:anim>
                                    <p:anim calcmode="lin" valueType="num">
                                      <p:cBhvr>
                                        <p:cTn id="8"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ppt_x</p:attrName>
                                        </p:attrNameLst>
                                      </p:cBhvr>
                                      <p:tavLst>
                                        <p:tav tm="0">
                                          <p:val>
                                            <p:strVal val="#ppt_x-.2"/>
                                          </p:val>
                                        </p:tav>
                                        <p:tav tm="100000">
                                          <p:val>
                                            <p:strVal val="#ppt_x"/>
                                          </p:val>
                                        </p:tav>
                                      </p:tavLst>
                                    </p:anim>
                                    <p:anim calcmode="lin" valueType="num">
                                      <p:cBhvr>
                                        <p:cTn id="13"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0"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737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UPGRADING</a:t>
            </a:r>
            <a:endParaRPr lang="es-HN" sz="4930" b="1" dirty="0">
              <a:solidFill>
                <a:srgbClr val="FFC000"/>
              </a:solidFill>
              <a:latin typeface="Rockwell" pitchFamily="18" charset="0"/>
            </a:endParaRPr>
          </a:p>
        </p:txBody>
      </p:sp>
      <p:sp>
        <p:nvSpPr>
          <p:cNvPr id="15" name="1 Título"/>
          <p:cNvSpPr txBox="1">
            <a:spLocks/>
          </p:cNvSpPr>
          <p:nvPr/>
        </p:nvSpPr>
        <p:spPr bwMode="auto">
          <a:xfrm>
            <a:off x="458788" y="692150"/>
            <a:ext cx="8332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000" b="1">
                <a:solidFill>
                  <a:srgbClr val="0EB1E7"/>
                </a:solidFill>
                <a:latin typeface="Rockwell" charset="0"/>
              </a:rPr>
              <a:t>CERTIFICATION</a:t>
            </a:r>
          </a:p>
        </p:txBody>
      </p:sp>
      <p:pic>
        <p:nvPicPr>
          <p:cNvPr id="55299"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300"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301"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idx="1"/>
          </p:nvPr>
        </p:nvSpPr>
        <p:spPr>
          <a:xfrm>
            <a:off x="415925" y="1916113"/>
            <a:ext cx="8229600" cy="3054350"/>
          </a:xfrm>
          <a:ln>
            <a:solidFill>
              <a:schemeClr val="accent1"/>
            </a:solidFill>
          </a:ln>
        </p:spPr>
        <p:txBody>
          <a:bodyPr/>
          <a:lstStyle/>
          <a:p>
            <a:pPr eaLnBrk="1" hangingPunct="1">
              <a:defRPr/>
            </a:pPr>
            <a:r>
              <a:rPr lang="en-US" dirty="0">
                <a:ea typeface="+mn-ea"/>
                <a:cs typeface="+mn-cs"/>
              </a:rPr>
              <a:t>AEMs may upgrade at anytime at no additional fee*.  </a:t>
            </a:r>
          </a:p>
          <a:p>
            <a:pPr eaLnBrk="1" hangingPunct="1">
              <a:defRPr/>
            </a:pPr>
            <a:r>
              <a:rPr lang="en-US" dirty="0">
                <a:ea typeface="+mn-ea"/>
                <a:cs typeface="+mn-cs"/>
              </a:rPr>
              <a:t>Newly upgraded CEMs will retain their original class year (where they received the AEM) and will be required to recertify five years from then.</a:t>
            </a:r>
          </a:p>
          <a:p>
            <a:pPr marL="0" indent="0" eaLnBrk="1" hangingPunct="1">
              <a:buFont typeface="Arial" charset="0"/>
              <a:buNone/>
              <a:defRPr/>
            </a:pPr>
            <a:r>
              <a:rPr lang="en-US" sz="1200" i="1" dirty="0">
                <a:ea typeface="+mn-ea"/>
                <a:cs typeface="+mn-cs"/>
              </a:rPr>
              <a:t>*Subject to change at any time</a:t>
            </a:r>
          </a:p>
        </p:txBody>
      </p:sp>
      <p:sp>
        <p:nvSpPr>
          <p:cNvPr id="55303" name="1 Título"/>
          <p:cNvSpPr txBox="1">
            <a:spLocks/>
          </p:cNvSpPr>
          <p:nvPr/>
        </p:nvSpPr>
        <p:spPr bwMode="auto">
          <a:xfrm>
            <a:off x="6732588" y="6083300"/>
            <a:ext cx="2266950"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en-US" altLang="en-US" sz="900" b="1">
                <a:solidFill>
                  <a:srgbClr val="0EB1E7"/>
                </a:solidFill>
              </a:rPr>
              <a:t>Contact Us</a:t>
            </a:r>
          </a:p>
          <a:p>
            <a:pPr eaLnBrk="1" hangingPunct="1">
              <a:spcBef>
                <a:spcPct val="0"/>
              </a:spcBef>
              <a:buFontTx/>
              <a:buNone/>
            </a:pPr>
            <a:r>
              <a:rPr lang="en-US" altLang="en-US" sz="900">
                <a:solidFill>
                  <a:schemeClr val="bg1"/>
                </a:solidFill>
              </a:rPr>
              <a:t>201 Park Washington Court, Falls Church, VA 22046-4527</a:t>
            </a:r>
          </a:p>
          <a:p>
            <a:pPr eaLnBrk="1" hangingPunct="1">
              <a:spcBef>
                <a:spcPct val="0"/>
              </a:spcBef>
              <a:buFontTx/>
              <a:buNone/>
            </a:pPr>
            <a:r>
              <a:rPr lang="en-US" altLang="en-US" sz="900">
                <a:solidFill>
                  <a:schemeClr val="bg1"/>
                </a:solidFill>
              </a:rPr>
              <a:t>P.  703.538.1795 / info@iaem.com</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1" name="Imagen 2" descr="C:\Users\Design\Documents\Edu\Product Launch\shadown 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463" y="3213100"/>
            <a:ext cx="496887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1 Título"/>
          <p:cNvSpPr txBox="1">
            <a:spLocks/>
          </p:cNvSpPr>
          <p:nvPr/>
        </p:nvSpPr>
        <p:spPr>
          <a:xfrm>
            <a:off x="398463" y="260350"/>
            <a:ext cx="5110162"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GET IN TOUCH</a:t>
            </a:r>
            <a:endParaRPr lang="es-HN" sz="4930" b="1" dirty="0">
              <a:solidFill>
                <a:srgbClr val="FFC000"/>
              </a:solidFill>
              <a:latin typeface="Rockwell" pitchFamily="18" charset="0"/>
            </a:endParaRPr>
          </a:p>
        </p:txBody>
      </p:sp>
      <p:sp>
        <p:nvSpPr>
          <p:cNvPr id="20" name="1 Título"/>
          <p:cNvSpPr txBox="1">
            <a:spLocks/>
          </p:cNvSpPr>
          <p:nvPr/>
        </p:nvSpPr>
        <p:spPr bwMode="auto">
          <a:xfrm>
            <a:off x="395288" y="736600"/>
            <a:ext cx="452437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3600" b="1">
                <a:solidFill>
                  <a:srgbClr val="0EB1E7"/>
                </a:solidFill>
                <a:latin typeface="Rockwell" charset="0"/>
              </a:rPr>
              <a:t>CONTACT</a:t>
            </a:r>
            <a:r>
              <a:rPr lang="es-HN" altLang="en-US" sz="3600" b="1">
                <a:solidFill>
                  <a:srgbClr val="404040"/>
                </a:solidFill>
                <a:latin typeface="Rockwell" charset="0"/>
              </a:rPr>
              <a:t> </a:t>
            </a:r>
            <a:r>
              <a:rPr lang="es-HN" altLang="en-US" sz="3600" b="1">
                <a:solidFill>
                  <a:srgbClr val="0EB1E7"/>
                </a:solidFill>
                <a:latin typeface="Rockwell" charset="0"/>
              </a:rPr>
              <a:t>US</a:t>
            </a:r>
          </a:p>
        </p:txBody>
      </p:sp>
      <p:pic>
        <p:nvPicPr>
          <p:cNvPr id="56324" name="Imagen 5" descr="C:\Users\Design\Documents\Edu\Product Launch\shadow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2 Marcador de contenido"/>
          <p:cNvSpPr txBox="1">
            <a:spLocks/>
          </p:cNvSpPr>
          <p:nvPr/>
        </p:nvSpPr>
        <p:spPr>
          <a:xfrm>
            <a:off x="4735513" y="3560763"/>
            <a:ext cx="4105275" cy="2303462"/>
          </a:xfrm>
          <a:prstGeom prst="rect">
            <a:avLst/>
          </a:prstGeom>
        </p:spPr>
        <p:txBody>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auto">
              <a:spcAft>
                <a:spcPts val="0"/>
              </a:spcAft>
              <a:buFont typeface="Arial" charset="0"/>
              <a:buNone/>
              <a:defRPr/>
            </a:pPr>
            <a:r>
              <a:rPr lang="en-US" sz="1200" b="1" dirty="0">
                <a:solidFill>
                  <a:schemeClr val="tx1">
                    <a:lumMod val="65000"/>
                    <a:lumOff val="35000"/>
                  </a:schemeClr>
                </a:solidFill>
              </a:rPr>
              <a:t>Address:</a:t>
            </a:r>
          </a:p>
          <a:p>
            <a:pPr fontAlgn="auto">
              <a:spcAft>
                <a:spcPts val="0"/>
              </a:spcAft>
              <a:defRPr/>
            </a:pPr>
            <a:r>
              <a:rPr lang="en-US" sz="1200" dirty="0">
                <a:solidFill>
                  <a:schemeClr val="tx1">
                    <a:lumMod val="65000"/>
                    <a:lumOff val="35000"/>
                  </a:schemeClr>
                </a:solidFill>
              </a:rPr>
              <a:t>201 Park Washington Court, Falls Church, VA 22046-4527</a:t>
            </a:r>
          </a:p>
          <a:p>
            <a:pPr fontAlgn="auto">
              <a:spcAft>
                <a:spcPts val="0"/>
              </a:spcAft>
              <a:defRPr/>
            </a:pPr>
            <a:endParaRPr lang="en-US" sz="1200" b="1" dirty="0">
              <a:solidFill>
                <a:schemeClr val="tx1">
                  <a:lumMod val="65000"/>
                  <a:lumOff val="35000"/>
                </a:schemeClr>
              </a:solidFill>
            </a:endParaRPr>
          </a:p>
          <a:p>
            <a:pPr fontAlgn="auto">
              <a:spcAft>
                <a:spcPts val="0"/>
              </a:spcAft>
              <a:defRPr/>
            </a:pPr>
            <a:r>
              <a:rPr lang="en-US" sz="1200" b="1" dirty="0">
                <a:solidFill>
                  <a:schemeClr val="tx1">
                    <a:lumMod val="65000"/>
                    <a:lumOff val="35000"/>
                  </a:schemeClr>
                </a:solidFill>
              </a:rPr>
              <a:t>Phone:</a:t>
            </a:r>
          </a:p>
          <a:p>
            <a:pPr fontAlgn="auto">
              <a:spcAft>
                <a:spcPts val="0"/>
              </a:spcAft>
              <a:defRPr/>
            </a:pPr>
            <a:r>
              <a:rPr lang="en-US" sz="1200" dirty="0">
                <a:solidFill>
                  <a:schemeClr val="tx1">
                    <a:lumMod val="65000"/>
                    <a:lumOff val="35000"/>
                  </a:schemeClr>
                </a:solidFill>
              </a:rPr>
              <a:t>703.538.1795</a:t>
            </a:r>
          </a:p>
          <a:p>
            <a:pPr fontAlgn="auto">
              <a:spcAft>
                <a:spcPts val="0"/>
              </a:spcAft>
              <a:buFont typeface="Arial" charset="0"/>
              <a:buNone/>
              <a:defRPr/>
            </a:pPr>
            <a:endParaRPr lang="en-US" sz="1200" b="1" dirty="0">
              <a:solidFill>
                <a:schemeClr val="tx1">
                  <a:lumMod val="65000"/>
                  <a:lumOff val="35000"/>
                </a:schemeClr>
              </a:solidFill>
            </a:endParaRPr>
          </a:p>
          <a:p>
            <a:pPr fontAlgn="auto">
              <a:spcAft>
                <a:spcPts val="0"/>
              </a:spcAft>
              <a:buFont typeface="Arial" charset="0"/>
              <a:buNone/>
              <a:defRPr/>
            </a:pPr>
            <a:r>
              <a:rPr lang="en-US" sz="1200" b="1" dirty="0">
                <a:solidFill>
                  <a:schemeClr val="tx1">
                    <a:lumMod val="65000"/>
                    <a:lumOff val="35000"/>
                  </a:schemeClr>
                </a:solidFill>
              </a:rPr>
              <a:t>Email:</a:t>
            </a:r>
          </a:p>
          <a:p>
            <a:pPr fontAlgn="auto">
              <a:spcAft>
                <a:spcPts val="0"/>
              </a:spcAft>
              <a:buFont typeface="Arial" charset="0"/>
              <a:buNone/>
              <a:defRPr/>
            </a:pPr>
            <a:r>
              <a:rPr lang="en-US" sz="1200" dirty="0">
                <a:solidFill>
                  <a:schemeClr val="tx1">
                    <a:lumMod val="65000"/>
                    <a:lumOff val="35000"/>
                  </a:schemeClr>
                </a:solidFill>
                <a:hlinkClick r:id="rId4"/>
              </a:rPr>
              <a:t>info@iaem.com</a:t>
            </a:r>
            <a:endParaRPr lang="en-US" sz="1200" dirty="0">
              <a:solidFill>
                <a:schemeClr val="tx1">
                  <a:lumMod val="65000"/>
                  <a:lumOff val="35000"/>
                </a:schemeClr>
              </a:solidFill>
            </a:endParaRPr>
          </a:p>
          <a:p>
            <a:pPr fontAlgn="auto">
              <a:spcAft>
                <a:spcPts val="0"/>
              </a:spcAft>
              <a:buFont typeface="Arial" charset="0"/>
              <a:buNone/>
              <a:defRPr/>
            </a:pPr>
            <a:endParaRPr lang="en-US" sz="1200" dirty="0">
              <a:solidFill>
                <a:schemeClr val="tx1">
                  <a:lumMod val="65000"/>
                  <a:lumOff val="35000"/>
                </a:schemeClr>
              </a:solidFill>
            </a:endParaRPr>
          </a:p>
          <a:p>
            <a:pPr fontAlgn="auto">
              <a:spcAft>
                <a:spcPts val="0"/>
              </a:spcAft>
              <a:buFont typeface="Arial" charset="0"/>
              <a:buNone/>
              <a:defRPr/>
            </a:pPr>
            <a:r>
              <a:rPr lang="en-US" sz="1200" u="sng" dirty="0">
                <a:solidFill>
                  <a:schemeClr val="tx1">
                    <a:lumMod val="65000"/>
                    <a:lumOff val="35000"/>
                  </a:schemeClr>
                </a:solidFill>
              </a:rPr>
              <a:t>*Information contained in this presentation is subject to change without notice to candidates.</a:t>
            </a:r>
            <a:endParaRPr lang="es-ES" sz="1200" u="sng" dirty="0">
              <a:solidFill>
                <a:schemeClr val="tx1">
                  <a:lumMod val="65000"/>
                  <a:lumOff val="35000"/>
                </a:schemeClr>
              </a:solidFill>
            </a:endParaRPr>
          </a:p>
        </p:txBody>
      </p:sp>
      <p:grpSp>
        <p:nvGrpSpPr>
          <p:cNvPr id="56326" name="43 Grupo"/>
          <p:cNvGrpSpPr>
            <a:grpSpLocks/>
          </p:cNvGrpSpPr>
          <p:nvPr/>
        </p:nvGrpSpPr>
        <p:grpSpPr bwMode="auto">
          <a:xfrm>
            <a:off x="4421188" y="1873250"/>
            <a:ext cx="6350" cy="3716338"/>
            <a:chOff x="4276559" y="1491264"/>
            <a:chExt cx="44" cy="3377896"/>
          </a:xfrm>
        </p:grpSpPr>
        <p:cxnSp>
          <p:nvCxnSpPr>
            <p:cNvPr id="45" name="44 Conector recto"/>
            <p:cNvCxnSpPr/>
            <p:nvPr/>
          </p:nvCxnSpPr>
          <p:spPr>
            <a:xfrm>
              <a:off x="4276603" y="1491264"/>
              <a:ext cx="0" cy="3377896"/>
            </a:xfrm>
            <a:prstGeom prst="line">
              <a:avLst/>
            </a:prstGeom>
            <a:ln>
              <a:solidFill>
                <a:schemeClr val="bg1">
                  <a:lumMod val="85000"/>
                </a:schemeClr>
              </a:solidFill>
            </a:ln>
          </p:spPr>
          <p:style>
            <a:lnRef idx="1">
              <a:schemeClr val="dk1"/>
            </a:lnRef>
            <a:fillRef idx="0">
              <a:schemeClr val="dk1"/>
            </a:fillRef>
            <a:effectRef idx="0">
              <a:schemeClr val="dk1"/>
            </a:effectRef>
            <a:fontRef idx="minor">
              <a:schemeClr val="tx1"/>
            </a:fontRef>
          </p:style>
        </p:cxnSp>
        <p:cxnSp>
          <p:nvCxnSpPr>
            <p:cNvPr id="48" name="47 Conector recto"/>
            <p:cNvCxnSpPr/>
            <p:nvPr/>
          </p:nvCxnSpPr>
          <p:spPr>
            <a:xfrm>
              <a:off x="4276559" y="1491264"/>
              <a:ext cx="0" cy="3377896"/>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grpSp>
      <p:sp>
        <p:nvSpPr>
          <p:cNvPr id="49" name="2 Marcador de contenido"/>
          <p:cNvSpPr txBox="1">
            <a:spLocks/>
          </p:cNvSpPr>
          <p:nvPr/>
        </p:nvSpPr>
        <p:spPr bwMode="auto">
          <a:xfrm>
            <a:off x="477838" y="1979613"/>
            <a:ext cx="3554412" cy="151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just" eaLnBrk="1" hangingPunct="1">
              <a:lnSpc>
                <a:spcPct val="120000"/>
              </a:lnSpc>
              <a:buFont typeface="Arial" charset="0"/>
              <a:buNone/>
            </a:pPr>
            <a:r>
              <a:rPr lang="en-US" altLang="en-US" sz="1400">
                <a:solidFill>
                  <a:srgbClr val="595959"/>
                </a:solidFill>
                <a:latin typeface="Rockwell" charset="0"/>
              </a:rPr>
              <a:t>The International Association of Emergency Managers (IAEM), which has more than 9,000 members worldwide, is a non-profit educational organization dedicated to promoting the "Principles of Emergency Management" and representing those professionals whose goals are saving lives and protecting property and the environment during emergencies and disasters.</a:t>
            </a:r>
            <a:endParaRPr lang="es-ES" altLang="en-US" sz="1400" b="1">
              <a:solidFill>
                <a:srgbClr val="595959"/>
              </a:solidFill>
              <a:latin typeface="Rockwell" charset="0"/>
            </a:endParaRPr>
          </a:p>
        </p:txBody>
      </p:sp>
      <p:sp>
        <p:nvSpPr>
          <p:cNvPr id="2" name="1 Rectángulo redondeado"/>
          <p:cNvSpPr/>
          <p:nvPr/>
        </p:nvSpPr>
        <p:spPr>
          <a:xfrm>
            <a:off x="533724" y="4667942"/>
            <a:ext cx="288032" cy="288032"/>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ctr" eaLnBrk="1" fontAlgn="auto" hangingPunct="1">
              <a:spcBef>
                <a:spcPts val="0"/>
              </a:spcBef>
              <a:spcAft>
                <a:spcPts val="0"/>
              </a:spcAft>
              <a:defRPr/>
            </a:pPr>
            <a:r>
              <a:rPr lang="es-HN" sz="2000" b="1" dirty="0">
                <a:latin typeface="Rockwell" pitchFamily="18" charset="0"/>
              </a:rPr>
              <a:t>f</a:t>
            </a:r>
            <a:endParaRPr lang="es-ES" sz="2000" b="1" dirty="0">
              <a:latin typeface="Rockwell" pitchFamily="18" charset="0"/>
            </a:endParaRPr>
          </a:p>
        </p:txBody>
      </p:sp>
      <p:sp>
        <p:nvSpPr>
          <p:cNvPr id="50" name="49 Rectángulo redondeado"/>
          <p:cNvSpPr/>
          <p:nvPr/>
        </p:nvSpPr>
        <p:spPr>
          <a:xfrm>
            <a:off x="533724" y="5099990"/>
            <a:ext cx="288032" cy="288032"/>
          </a:xfrm>
          <a:prstGeom prst="roundRect">
            <a:avLst/>
          </a:prstGeom>
        </p:spPr>
        <p:style>
          <a:lnRef idx="0">
            <a:schemeClr val="accent5"/>
          </a:lnRef>
          <a:fillRef idx="3">
            <a:schemeClr val="accent5"/>
          </a:fillRef>
          <a:effectRef idx="3">
            <a:schemeClr val="accent5"/>
          </a:effectRef>
          <a:fontRef idx="minor">
            <a:schemeClr val="lt1"/>
          </a:fontRef>
        </p:style>
        <p:txBody>
          <a:bodyPr anchor="ctr"/>
          <a:lstStyle/>
          <a:p>
            <a:pPr algn="ctr" eaLnBrk="1" fontAlgn="auto" hangingPunct="1">
              <a:spcBef>
                <a:spcPts val="0"/>
              </a:spcBef>
              <a:spcAft>
                <a:spcPts val="0"/>
              </a:spcAft>
              <a:defRPr/>
            </a:pPr>
            <a:r>
              <a:rPr lang="es-HN" sz="2000" b="1" dirty="0">
                <a:latin typeface="Rockwell" pitchFamily="18" charset="0"/>
              </a:rPr>
              <a:t>t</a:t>
            </a:r>
            <a:endParaRPr lang="es-ES" sz="2000" b="1" dirty="0">
              <a:latin typeface="Rockwell" pitchFamily="18" charset="0"/>
            </a:endParaRPr>
          </a:p>
        </p:txBody>
      </p:sp>
      <p:sp>
        <p:nvSpPr>
          <p:cNvPr id="52" name="2 Marcador de contenido"/>
          <p:cNvSpPr txBox="1">
            <a:spLocks/>
          </p:cNvSpPr>
          <p:nvPr/>
        </p:nvSpPr>
        <p:spPr>
          <a:xfrm>
            <a:off x="814388" y="4575175"/>
            <a:ext cx="3554412" cy="41433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lnSpc>
                <a:spcPct val="120000"/>
              </a:lnSpc>
              <a:spcAft>
                <a:spcPts val="0"/>
              </a:spcAft>
              <a:buFont typeface="Arial" pitchFamily="34" charset="0"/>
              <a:buNone/>
              <a:defRPr/>
            </a:pPr>
            <a:r>
              <a:rPr lang="en-US" sz="1200" dirty="0">
                <a:solidFill>
                  <a:schemeClr val="tx1">
                    <a:lumMod val="50000"/>
                    <a:lumOff val="50000"/>
                  </a:schemeClr>
                </a:solidFill>
                <a:latin typeface="Rockwell" pitchFamily="18" charset="0"/>
              </a:rPr>
              <a:t>facebook.com/</a:t>
            </a:r>
            <a:r>
              <a:rPr lang="en-US" sz="1200" dirty="0" err="1">
                <a:solidFill>
                  <a:schemeClr val="tx1">
                    <a:lumMod val="50000"/>
                    <a:lumOff val="50000"/>
                  </a:schemeClr>
                </a:solidFill>
                <a:latin typeface="Rockwell" pitchFamily="18" charset="0"/>
              </a:rPr>
              <a:t>InternationalAssociationOfEmergencyManagers</a:t>
            </a:r>
            <a:endParaRPr lang="es-ES" sz="1200" b="1" dirty="0">
              <a:solidFill>
                <a:schemeClr val="tx1">
                  <a:lumMod val="50000"/>
                  <a:lumOff val="50000"/>
                </a:schemeClr>
              </a:solidFill>
              <a:latin typeface="Rockwell" pitchFamily="18" charset="0"/>
            </a:endParaRPr>
          </a:p>
        </p:txBody>
      </p:sp>
      <p:sp>
        <p:nvSpPr>
          <p:cNvPr id="53" name="2 Marcador de contenido"/>
          <p:cNvSpPr txBox="1">
            <a:spLocks/>
          </p:cNvSpPr>
          <p:nvPr/>
        </p:nvSpPr>
        <p:spPr>
          <a:xfrm>
            <a:off x="822325" y="5127625"/>
            <a:ext cx="3554413" cy="26987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fontAlgn="auto">
              <a:lnSpc>
                <a:spcPct val="120000"/>
              </a:lnSpc>
              <a:spcAft>
                <a:spcPts val="0"/>
              </a:spcAft>
              <a:buFont typeface="Arial" pitchFamily="34" charset="0"/>
              <a:buNone/>
              <a:defRPr/>
            </a:pPr>
            <a:r>
              <a:rPr lang="en-US" sz="1200" dirty="0">
                <a:solidFill>
                  <a:schemeClr val="tx1">
                    <a:lumMod val="50000"/>
                    <a:lumOff val="50000"/>
                  </a:schemeClr>
                </a:solidFill>
                <a:latin typeface="Rockwell" pitchFamily="18" charset="0"/>
              </a:rPr>
              <a:t>@</a:t>
            </a:r>
            <a:r>
              <a:rPr lang="en-US" sz="1200" dirty="0" err="1">
                <a:solidFill>
                  <a:schemeClr val="tx1">
                    <a:lumMod val="50000"/>
                    <a:lumOff val="50000"/>
                  </a:schemeClr>
                </a:solidFill>
                <a:latin typeface="Rockwell" pitchFamily="18" charset="0"/>
              </a:rPr>
              <a:t>iaem</a:t>
            </a:r>
            <a:endParaRPr lang="es-ES" sz="1200" b="1" dirty="0">
              <a:solidFill>
                <a:schemeClr val="tx1">
                  <a:lumMod val="50000"/>
                  <a:lumOff val="50000"/>
                </a:schemeClr>
              </a:solidFill>
              <a:latin typeface="Rockwell" pitchFamily="18" charset="0"/>
            </a:endParaRPr>
          </a:p>
        </p:txBody>
      </p:sp>
      <p:pic>
        <p:nvPicPr>
          <p:cNvPr id="56336" name="Imagen 5" descr="C:\Users\Design\Documents\Edu\Product Launch\shadow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37" name="Imagen 56" descr="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38" name="1 Título"/>
          <p:cNvSpPr txBox="1">
            <a:spLocks/>
          </p:cNvSpPr>
          <p:nvPr/>
        </p:nvSpPr>
        <p:spPr bwMode="auto">
          <a:xfrm>
            <a:off x="6732588" y="6083300"/>
            <a:ext cx="2266950"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en-US" altLang="en-US" sz="900" b="1">
                <a:solidFill>
                  <a:srgbClr val="0EB1E7"/>
                </a:solidFill>
              </a:rPr>
              <a:t>Contact Us</a:t>
            </a:r>
          </a:p>
          <a:p>
            <a:pPr eaLnBrk="1" hangingPunct="1">
              <a:spcBef>
                <a:spcPct val="0"/>
              </a:spcBef>
              <a:buFontTx/>
              <a:buNone/>
            </a:pPr>
            <a:r>
              <a:rPr lang="en-US" altLang="en-US" sz="900">
                <a:solidFill>
                  <a:schemeClr val="bg1"/>
                </a:solidFill>
              </a:rPr>
              <a:t>201 Park Washington Court, Falls Church, VA 22046-4527</a:t>
            </a:r>
          </a:p>
          <a:p>
            <a:pPr eaLnBrk="1" hangingPunct="1">
              <a:spcBef>
                <a:spcPct val="0"/>
              </a:spcBef>
              <a:buFontTx/>
              <a:buNone/>
            </a:pPr>
            <a:r>
              <a:rPr lang="en-US" altLang="en-US" sz="900">
                <a:solidFill>
                  <a:schemeClr val="bg1"/>
                </a:solidFill>
              </a:rPr>
              <a:t>P.  703.538.1795 / info@iaem.com</a:t>
            </a:r>
          </a:p>
        </p:txBody>
      </p:sp>
      <p:pic>
        <p:nvPicPr>
          <p:cNvPr id="35" name="Imagen 8" descr="C:\Users\Design\Documents\Edu\Product Launch\icons\web.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5540375"/>
            <a:ext cx="2889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2 Marcador de contenido"/>
          <p:cNvSpPr txBox="1">
            <a:spLocks/>
          </p:cNvSpPr>
          <p:nvPr/>
        </p:nvSpPr>
        <p:spPr>
          <a:xfrm>
            <a:off x="822325" y="5540375"/>
            <a:ext cx="3554413" cy="26987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fontAlgn="auto">
              <a:lnSpc>
                <a:spcPct val="120000"/>
              </a:lnSpc>
              <a:spcAft>
                <a:spcPts val="0"/>
              </a:spcAft>
              <a:buFont typeface="Arial" pitchFamily="34" charset="0"/>
              <a:buNone/>
              <a:defRPr/>
            </a:pPr>
            <a:r>
              <a:rPr lang="en-US" sz="1200" dirty="0" err="1">
                <a:solidFill>
                  <a:schemeClr val="tx1">
                    <a:lumMod val="50000"/>
                    <a:lumOff val="50000"/>
                  </a:schemeClr>
                </a:solidFill>
                <a:latin typeface="Rockwell" pitchFamily="18" charset="0"/>
              </a:rPr>
              <a:t>www.iaem.org</a:t>
            </a:r>
            <a:endParaRPr lang="es-ES" sz="1200" b="1" dirty="0">
              <a:solidFill>
                <a:schemeClr val="tx1">
                  <a:lumMod val="50000"/>
                  <a:lumOff val="50000"/>
                </a:schemeClr>
              </a:solidFill>
              <a:latin typeface="Rockwell" pitchFamily="18" charset="0"/>
            </a:endParaRPr>
          </a:p>
        </p:txBody>
      </p:sp>
      <p:pic>
        <p:nvPicPr>
          <p:cNvPr id="56341" name="Picture 37"/>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3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929945" y="1123950"/>
            <a:ext cx="2078360" cy="207836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ppt_x</p:attrName>
                                        </p:attrNameLst>
                                      </p:cBhvr>
                                      <p:tavLst>
                                        <p:tav tm="0">
                                          <p:val>
                                            <p:strVal val="#ppt_x-.2"/>
                                          </p:val>
                                        </p:tav>
                                        <p:tav tm="100000">
                                          <p:val>
                                            <p:strVal val="#ppt_x"/>
                                          </p:val>
                                        </p:tav>
                                      </p:tavLst>
                                    </p:anim>
                                    <p:anim calcmode="lin" valueType="num">
                                      <p:cBhvr>
                                        <p:cTn id="8"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ppt_x</p:attrName>
                                        </p:attrNameLst>
                                      </p:cBhvr>
                                      <p:tavLst>
                                        <p:tav tm="0">
                                          <p:val>
                                            <p:strVal val="#ppt_x-.2"/>
                                          </p:val>
                                        </p:tav>
                                        <p:tav tm="100000">
                                          <p:val>
                                            <p:strVal val="#ppt_x"/>
                                          </p:val>
                                        </p:tav>
                                      </p:tavLst>
                                    </p:anim>
                                    <p:anim calcmode="lin" valueType="num">
                                      <p:cBhvr>
                                        <p:cTn id="13"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4" dur="1000"/>
                                        <p:tgtEl>
                                          <p:spTgt spid="7"/>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49"/>
                                        </p:tgtEl>
                                        <p:attrNameLst>
                                          <p:attrName>style.visibility</p:attrName>
                                        </p:attrNameLst>
                                      </p:cBhvr>
                                      <p:to>
                                        <p:strVal val="visible"/>
                                      </p:to>
                                    </p:set>
                                    <p:animEffect transition="in" filter="fade">
                                      <p:cBhvr>
                                        <p:cTn id="17" dur="2000"/>
                                        <p:tgtEl>
                                          <p:spTgt spid="49"/>
                                        </p:tgtEl>
                                      </p:cBhvr>
                                    </p:animEffect>
                                  </p:childTnLst>
                                </p:cTn>
                              </p:par>
                              <p:par>
                                <p:cTn id="18" presetID="10" presetClass="entr" presetSubtype="0" fill="hold"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2000"/>
                                        <p:tgtEl>
                                          <p:spTgt spid="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2"/>
                                        </p:tgtEl>
                                        <p:attrNameLst>
                                          <p:attrName>style.visibility</p:attrName>
                                        </p:attrNameLst>
                                      </p:cBhvr>
                                      <p:to>
                                        <p:strVal val="visible"/>
                                      </p:to>
                                    </p:set>
                                    <p:animEffect transition="in" filter="fade">
                                      <p:cBhvr>
                                        <p:cTn id="23" dur="2000"/>
                                        <p:tgtEl>
                                          <p:spTgt spid="52"/>
                                        </p:tgtEl>
                                      </p:cBhvr>
                                    </p:animEffect>
                                  </p:childTnLst>
                                </p:cTn>
                              </p:par>
                              <p:par>
                                <p:cTn id="24" presetID="10" presetClass="entr" presetSubtype="0" fill="hold" nodeType="withEffect">
                                  <p:stCondLst>
                                    <p:cond delay="0"/>
                                  </p:stCondLst>
                                  <p:childTnLst>
                                    <p:set>
                                      <p:cBhvr>
                                        <p:cTn id="25" dur="1" fill="hold">
                                          <p:stCondLst>
                                            <p:cond delay="0"/>
                                          </p:stCondLst>
                                        </p:cTn>
                                        <p:tgtEl>
                                          <p:spTgt spid="50"/>
                                        </p:tgtEl>
                                        <p:attrNameLst>
                                          <p:attrName>style.visibility</p:attrName>
                                        </p:attrNameLst>
                                      </p:cBhvr>
                                      <p:to>
                                        <p:strVal val="visible"/>
                                      </p:to>
                                    </p:set>
                                    <p:animEffect transition="in" filter="fade">
                                      <p:cBhvr>
                                        <p:cTn id="26" dur="2000"/>
                                        <p:tgtEl>
                                          <p:spTgt spid="5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53"/>
                                        </p:tgtEl>
                                        <p:attrNameLst>
                                          <p:attrName>style.visibility</p:attrName>
                                        </p:attrNameLst>
                                      </p:cBhvr>
                                      <p:to>
                                        <p:strVal val="visible"/>
                                      </p:to>
                                    </p:set>
                                    <p:animEffect transition="in" filter="fade">
                                      <p:cBhvr>
                                        <p:cTn id="29" dur="2000"/>
                                        <p:tgtEl>
                                          <p:spTgt spid="53"/>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3"/>
                                        </p:tgtEl>
                                        <p:attrNameLst>
                                          <p:attrName>style.visibility</p:attrName>
                                        </p:attrNameLst>
                                      </p:cBhvr>
                                      <p:to>
                                        <p:strVal val="visible"/>
                                      </p:to>
                                    </p:set>
                                    <p:animEffect transition="in" filter="fade">
                                      <p:cBhvr>
                                        <p:cTn id="32" dur="2000"/>
                                        <p:tgtEl>
                                          <p:spTgt spid="43"/>
                                        </p:tgtEl>
                                      </p:cBhvr>
                                    </p:animEffect>
                                  </p:childTnLst>
                                </p:cTn>
                              </p:par>
                              <p:par>
                                <p:cTn id="33" presetID="54" presetClass="entr" presetSubtype="0" accel="100000" fill="hold" nodeType="withEffect">
                                  <p:stCondLst>
                                    <p:cond delay="0"/>
                                  </p:stCondLst>
                                  <p:childTnLst>
                                    <p:set>
                                      <p:cBhvr>
                                        <p:cTn id="34" dur="1" fill="hold">
                                          <p:stCondLst>
                                            <p:cond delay="0"/>
                                          </p:stCondLst>
                                        </p:cTn>
                                        <p:tgtEl>
                                          <p:spTgt spid="35"/>
                                        </p:tgtEl>
                                        <p:attrNameLst>
                                          <p:attrName>style.visibility</p:attrName>
                                        </p:attrNameLst>
                                      </p:cBhvr>
                                      <p:to>
                                        <p:strVal val="visible"/>
                                      </p:to>
                                    </p:set>
                                    <p:anim calcmode="lin" valueType="num">
                                      <p:cBhvr>
                                        <p:cTn id="35" dur="500" fill="hold"/>
                                        <p:tgtEl>
                                          <p:spTgt spid="35"/>
                                        </p:tgtEl>
                                        <p:attrNameLst>
                                          <p:attrName>ppt_w</p:attrName>
                                        </p:attrNameLst>
                                      </p:cBhvr>
                                      <p:tavLst>
                                        <p:tav tm="0">
                                          <p:val>
                                            <p:strVal val="#ppt_w*0.05"/>
                                          </p:val>
                                        </p:tav>
                                        <p:tav tm="100000">
                                          <p:val>
                                            <p:strVal val="#ppt_w"/>
                                          </p:val>
                                        </p:tav>
                                      </p:tavLst>
                                    </p:anim>
                                    <p:anim calcmode="lin" valueType="num">
                                      <p:cBhvr>
                                        <p:cTn id="36" dur="500" fill="hold"/>
                                        <p:tgtEl>
                                          <p:spTgt spid="35"/>
                                        </p:tgtEl>
                                        <p:attrNameLst>
                                          <p:attrName>ppt_h</p:attrName>
                                        </p:attrNameLst>
                                      </p:cBhvr>
                                      <p:tavLst>
                                        <p:tav tm="0">
                                          <p:val>
                                            <p:strVal val="#ppt_h"/>
                                          </p:val>
                                        </p:tav>
                                        <p:tav tm="100000">
                                          <p:val>
                                            <p:strVal val="#ppt_h"/>
                                          </p:val>
                                        </p:tav>
                                      </p:tavLst>
                                    </p:anim>
                                    <p:anim calcmode="lin" valueType="num">
                                      <p:cBhvr>
                                        <p:cTn id="37" dur="500" fill="hold"/>
                                        <p:tgtEl>
                                          <p:spTgt spid="35"/>
                                        </p:tgtEl>
                                        <p:attrNameLst>
                                          <p:attrName>ppt_x</p:attrName>
                                        </p:attrNameLst>
                                      </p:cBhvr>
                                      <p:tavLst>
                                        <p:tav tm="0">
                                          <p:val>
                                            <p:strVal val="#ppt_x-.2"/>
                                          </p:val>
                                        </p:tav>
                                        <p:tav tm="100000">
                                          <p:val>
                                            <p:strVal val="#ppt_x"/>
                                          </p:val>
                                        </p:tav>
                                      </p:tavLst>
                                    </p:anim>
                                    <p:anim calcmode="lin" valueType="num">
                                      <p:cBhvr>
                                        <p:cTn id="38" dur="500" fill="hold"/>
                                        <p:tgtEl>
                                          <p:spTgt spid="35"/>
                                        </p:tgtEl>
                                        <p:attrNameLst>
                                          <p:attrName>ppt_y</p:attrName>
                                        </p:attrNameLst>
                                      </p:cBhvr>
                                      <p:tavLst>
                                        <p:tav tm="0">
                                          <p:val>
                                            <p:strVal val="#ppt_y"/>
                                          </p:val>
                                        </p:tav>
                                        <p:tav tm="100000">
                                          <p:val>
                                            <p:strVal val="#ppt_y"/>
                                          </p:val>
                                        </p:tav>
                                      </p:tavLst>
                                    </p:anim>
                                    <p:animEffect transition="in" filter="fade">
                                      <p:cBhvr>
                                        <p:cTn id="39" dur="500"/>
                                        <p:tgtEl>
                                          <p:spTgt spid="35"/>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fade">
                                      <p:cBhvr>
                                        <p:cTn id="42" dur="2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0" grpId="0"/>
      <p:bldP spid="43" grpId="0"/>
      <p:bldP spid="49" grpId="0"/>
      <p:bldP spid="52" grpId="0"/>
      <p:bldP spid="53" grpId="0"/>
      <p:bldP spid="3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p:cNvSpPr txBox="1">
            <a:spLocks/>
          </p:cNvSpPr>
          <p:nvPr/>
        </p:nvSpPr>
        <p:spPr>
          <a:xfrm>
            <a:off x="398463" y="260350"/>
            <a:ext cx="5829300"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20" name="1 Título"/>
          <p:cNvSpPr txBox="1">
            <a:spLocks/>
          </p:cNvSpPr>
          <p:nvPr/>
        </p:nvSpPr>
        <p:spPr bwMode="auto">
          <a:xfrm>
            <a:off x="395288" y="736600"/>
            <a:ext cx="7777162"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400" b="1">
                <a:solidFill>
                  <a:srgbClr val="0EB1E7"/>
                </a:solidFill>
                <a:latin typeface="Rockwell" charset="0"/>
              </a:rPr>
              <a:t>BASICS</a:t>
            </a:r>
          </a:p>
        </p:txBody>
      </p:sp>
      <p:pic>
        <p:nvPicPr>
          <p:cNvPr id="19459"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0" name="Picture 1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9461" name="13 Grupo"/>
          <p:cNvGrpSpPr>
            <a:grpSpLocks/>
          </p:cNvGrpSpPr>
          <p:nvPr/>
        </p:nvGrpSpPr>
        <p:grpSpPr bwMode="auto">
          <a:xfrm>
            <a:off x="4618038" y="2276475"/>
            <a:ext cx="6350" cy="3017838"/>
            <a:chOff x="4276603" y="1491264"/>
            <a:chExt cx="319" cy="3377896"/>
          </a:xfrm>
        </p:grpSpPr>
        <p:cxnSp>
          <p:nvCxnSpPr>
            <p:cNvPr id="21" name="9 Conector recto"/>
            <p:cNvCxnSpPr/>
            <p:nvPr/>
          </p:nvCxnSpPr>
          <p:spPr>
            <a:xfrm>
              <a:off x="4276603" y="1491264"/>
              <a:ext cx="0" cy="3377896"/>
            </a:xfrm>
            <a:prstGeom prst="line">
              <a:avLst/>
            </a:prstGeom>
            <a:ln>
              <a:solidFill>
                <a:schemeClr val="bg1">
                  <a:lumMod val="85000"/>
                </a:schemeClr>
              </a:solidFill>
            </a:ln>
          </p:spPr>
          <p:style>
            <a:lnRef idx="1">
              <a:schemeClr val="dk1"/>
            </a:lnRef>
            <a:fillRef idx="0">
              <a:schemeClr val="dk1"/>
            </a:fillRef>
            <a:effectRef idx="0">
              <a:schemeClr val="dk1"/>
            </a:effectRef>
            <a:fontRef idx="minor">
              <a:schemeClr val="tx1"/>
            </a:fontRef>
          </p:style>
        </p:cxnSp>
        <p:cxnSp>
          <p:nvCxnSpPr>
            <p:cNvPr id="22" name="10 Conector recto"/>
            <p:cNvCxnSpPr/>
            <p:nvPr/>
          </p:nvCxnSpPr>
          <p:spPr>
            <a:xfrm>
              <a:off x="4276922" y="1491264"/>
              <a:ext cx="0" cy="3377896"/>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grpSp>
      <p:sp>
        <p:nvSpPr>
          <p:cNvPr id="23" name="TextBox 22"/>
          <p:cNvSpPr txBox="1"/>
          <p:nvPr/>
        </p:nvSpPr>
        <p:spPr>
          <a:xfrm>
            <a:off x="4643438" y="2216150"/>
            <a:ext cx="3816350" cy="3138488"/>
          </a:xfrm>
          <a:prstGeom prst="rect">
            <a:avLst/>
          </a:prstGeom>
          <a:noFill/>
        </p:spPr>
        <p:style>
          <a:lnRef idx="2">
            <a:schemeClr val="accent3"/>
          </a:lnRef>
          <a:fillRef idx="1">
            <a:schemeClr val="lt1"/>
          </a:fillRef>
          <a:effectRef idx="0">
            <a:schemeClr val="accent3"/>
          </a:effectRef>
          <a:fontRef idx="minor">
            <a:schemeClr val="dk1"/>
          </a:fontRef>
        </p:style>
        <p:txBody>
          <a:bodyPr>
            <a:spAutoFit/>
          </a:bodyPr>
          <a:lstStyle>
            <a:lvl1pPr eaLnBrk="0" hangingPunct="0">
              <a:defRPr sz="2400">
                <a:solidFill>
                  <a:schemeClr val="tx1"/>
                </a:solidFill>
                <a:latin typeface="Arial" charset="0"/>
                <a:ea typeface="ＭＳ Ｐゴシック" charset="-128"/>
              </a:defRPr>
            </a:lvl1pPr>
            <a:lvl2pPr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r>
              <a:rPr lang="en-US" altLang="en-US" sz="1800" u="sng">
                <a:solidFill>
                  <a:srgbClr val="000000"/>
                </a:solidFill>
                <a:latin typeface="Calibri" charset="0"/>
              </a:rPr>
              <a:t>Goals of the AEM®/CEM® Certification Program</a:t>
            </a:r>
          </a:p>
          <a:p>
            <a:pPr eaLnBrk="1" hangingPunct="1">
              <a:buFont typeface="Arial" charset="0"/>
              <a:buChar char="•"/>
              <a:defRPr/>
            </a:pPr>
            <a:endParaRPr lang="en-US" altLang="en-US" sz="1800">
              <a:solidFill>
                <a:srgbClr val="000000"/>
              </a:solidFill>
              <a:latin typeface="Calibri" charset="0"/>
            </a:endParaRPr>
          </a:p>
          <a:p>
            <a:pPr eaLnBrk="1" hangingPunct="1">
              <a:buFont typeface="Arial" charset="0"/>
              <a:buChar char="•"/>
              <a:defRPr/>
            </a:pPr>
            <a:r>
              <a:rPr lang="en-US" altLang="en-US" sz="1800">
                <a:solidFill>
                  <a:srgbClr val="000000"/>
                </a:solidFill>
                <a:latin typeface="Calibri" charset="0"/>
              </a:rPr>
              <a:t>Elevate the visibility of emergency managers</a:t>
            </a:r>
          </a:p>
          <a:p>
            <a:pPr eaLnBrk="1" hangingPunct="1">
              <a:buFont typeface="Arial" charset="0"/>
              <a:buChar char="•"/>
              <a:defRPr/>
            </a:pPr>
            <a:r>
              <a:rPr lang="en-US" altLang="en-US" sz="1800">
                <a:solidFill>
                  <a:srgbClr val="000000"/>
                </a:solidFill>
                <a:latin typeface="Calibri" charset="0"/>
              </a:rPr>
              <a:t>Encourage and mandate continued professional development, education and technical skills</a:t>
            </a:r>
          </a:p>
          <a:p>
            <a:pPr eaLnBrk="1" hangingPunct="1">
              <a:buFont typeface="Arial" charset="0"/>
              <a:buChar char="•"/>
              <a:defRPr/>
            </a:pPr>
            <a:r>
              <a:rPr lang="en-US" altLang="en-US" sz="1800">
                <a:solidFill>
                  <a:srgbClr val="000000"/>
                </a:solidFill>
                <a:latin typeface="Calibri" charset="0"/>
              </a:rPr>
              <a:t>Ensure minimal Knowledge, Skills and Abilities (KSAs)</a:t>
            </a:r>
          </a:p>
          <a:p>
            <a:pPr lvl="1" eaLnBrk="1" hangingPunct="1">
              <a:buFont typeface="Arial" charset="0"/>
              <a:buChar char="•"/>
              <a:defRPr/>
            </a:pPr>
            <a:endParaRPr lang="en-US" altLang="x-none" sz="1800" b="1">
              <a:solidFill>
                <a:srgbClr val="A6A6A6"/>
              </a:solidFill>
              <a:latin typeface="Calibri" charset="0"/>
            </a:endParaRPr>
          </a:p>
        </p:txBody>
      </p:sp>
      <p:sp>
        <p:nvSpPr>
          <p:cNvPr id="24" name="TextBox 23"/>
          <p:cNvSpPr txBox="1"/>
          <p:nvPr/>
        </p:nvSpPr>
        <p:spPr>
          <a:xfrm>
            <a:off x="649288" y="2078038"/>
            <a:ext cx="3816350" cy="3354387"/>
          </a:xfrm>
          <a:prstGeom prst="rect">
            <a:avLst/>
          </a:prstGeom>
          <a:noFill/>
        </p:spPr>
        <p:style>
          <a:lnRef idx="2">
            <a:schemeClr val="accent5"/>
          </a:lnRef>
          <a:fillRef idx="1">
            <a:schemeClr val="lt1"/>
          </a:fillRef>
          <a:effectRef idx="0">
            <a:schemeClr val="accent5"/>
          </a:effectRef>
          <a:fontRef idx="minor">
            <a:schemeClr val="dk1"/>
          </a:fontRef>
        </p:style>
        <p:txBody>
          <a:bodyPr>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r>
              <a:rPr lang="en-US" altLang="x-none" sz="1800" i="1" u="sng">
                <a:solidFill>
                  <a:srgbClr val="000000"/>
                </a:solidFill>
                <a:latin typeface="Calibri" charset="0"/>
              </a:rPr>
              <a:t>Comprehensive Emergency Management</a:t>
            </a:r>
          </a:p>
          <a:p>
            <a:pPr algn="ctr" eaLnBrk="1" hangingPunct="1">
              <a:defRPr/>
            </a:pPr>
            <a:r>
              <a:rPr lang="en-US" altLang="x-none" sz="1600" i="1">
                <a:solidFill>
                  <a:srgbClr val="000000"/>
                </a:solidFill>
                <a:latin typeface="Calibri" charset="0"/>
              </a:rPr>
              <a:t>The AEM® and CEM® program is for professionals with </a:t>
            </a:r>
            <a:r>
              <a:rPr lang="en-US" altLang="x-none" sz="1600" b="1" i="1">
                <a:solidFill>
                  <a:srgbClr val="000000"/>
                </a:solidFill>
                <a:latin typeface="Calibri" charset="0"/>
              </a:rPr>
              <a:t>comprehensive emergency management responsibility</a:t>
            </a:r>
            <a:r>
              <a:rPr lang="en-US" altLang="x-none" sz="1600" i="1">
                <a:solidFill>
                  <a:srgbClr val="000000"/>
                </a:solidFill>
                <a:latin typeface="Calibri" charset="0"/>
              </a:rPr>
              <a:t>. These practitioners integrate all actors in all phases of emergency activity for all types of disasters. The </a:t>
            </a:r>
            <a:r>
              <a:rPr lang="en-US" altLang="en-US" sz="1600" i="1">
                <a:solidFill>
                  <a:srgbClr val="000000"/>
                </a:solidFill>
                <a:latin typeface="Calibri" charset="0"/>
              </a:rPr>
              <a:t>“</a:t>
            </a:r>
            <a:r>
              <a:rPr lang="en-US" altLang="x-none" sz="1600" i="1">
                <a:solidFill>
                  <a:srgbClr val="000000"/>
                </a:solidFill>
                <a:latin typeface="Calibri" charset="0"/>
              </a:rPr>
              <a:t>comprehensive</a:t>
            </a:r>
            <a:r>
              <a:rPr lang="en-US" altLang="en-US" sz="1600" i="1">
                <a:solidFill>
                  <a:srgbClr val="000000"/>
                </a:solidFill>
                <a:latin typeface="Calibri" charset="0"/>
              </a:rPr>
              <a:t>”</a:t>
            </a:r>
            <a:r>
              <a:rPr lang="en-US" altLang="x-none" sz="1600" i="1">
                <a:solidFill>
                  <a:srgbClr val="000000"/>
                </a:solidFill>
                <a:latin typeface="Calibri" charset="0"/>
              </a:rPr>
              <a:t> aspect of Comprehensive Emergency Management includes all four phases of disaster activity: mitigation, preparedness, response and recovery for all risks—attack, man-made, and natural.</a:t>
            </a:r>
            <a:endParaRPr lang="en-US" altLang="x-none" sz="1600" b="1" i="1">
              <a:solidFill>
                <a:srgbClr val="A6A6A6"/>
              </a:solidFill>
              <a:latin typeface="Calibri"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ppt_x</p:attrName>
                                        </p:attrNameLst>
                                      </p:cBhvr>
                                      <p:tavLst>
                                        <p:tav tm="0">
                                          <p:val>
                                            <p:strVal val="#ppt_x-.2"/>
                                          </p:val>
                                        </p:tav>
                                        <p:tav tm="100000">
                                          <p:val>
                                            <p:strVal val="#ppt_x"/>
                                          </p:val>
                                        </p:tav>
                                      </p:tavLst>
                                    </p:anim>
                                    <p:anim calcmode="lin" valueType="num">
                                      <p:cBhvr>
                                        <p:cTn id="8"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ppt_x</p:attrName>
                                        </p:attrNameLst>
                                      </p:cBhvr>
                                      <p:tavLst>
                                        <p:tav tm="0">
                                          <p:val>
                                            <p:strVal val="#ppt_x-.2"/>
                                          </p:val>
                                        </p:tav>
                                        <p:tav tm="100000">
                                          <p:val>
                                            <p:strVal val="#ppt_x"/>
                                          </p:val>
                                        </p:tav>
                                      </p:tavLst>
                                    </p:anim>
                                    <p:anim calcmode="lin" valueType="num">
                                      <p:cBhvr>
                                        <p:cTn id="13"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p:cNvSpPr txBox="1">
            <a:spLocks/>
          </p:cNvSpPr>
          <p:nvPr/>
        </p:nvSpPr>
        <p:spPr>
          <a:xfrm>
            <a:off x="398463" y="260350"/>
            <a:ext cx="5829300"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20" name="1 Título"/>
          <p:cNvSpPr txBox="1">
            <a:spLocks/>
          </p:cNvSpPr>
          <p:nvPr/>
        </p:nvSpPr>
        <p:spPr bwMode="auto">
          <a:xfrm>
            <a:off x="395288" y="736600"/>
            <a:ext cx="7777162"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400" b="1">
                <a:solidFill>
                  <a:srgbClr val="0EB1E7"/>
                </a:solidFill>
                <a:latin typeface="Rockwell" charset="0"/>
              </a:rPr>
              <a:t>GENERAL HIGHLIGHTS</a:t>
            </a:r>
          </a:p>
        </p:txBody>
      </p:sp>
      <p:pic>
        <p:nvPicPr>
          <p:cNvPr id="20483"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4" name="Picture 1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485" name="13 Grupo"/>
          <p:cNvGrpSpPr>
            <a:grpSpLocks/>
          </p:cNvGrpSpPr>
          <p:nvPr/>
        </p:nvGrpSpPr>
        <p:grpSpPr bwMode="auto">
          <a:xfrm>
            <a:off x="5203825" y="2276475"/>
            <a:ext cx="160338" cy="2160588"/>
            <a:chOff x="4276603" y="1491264"/>
            <a:chExt cx="319" cy="3377896"/>
          </a:xfrm>
        </p:grpSpPr>
        <p:cxnSp>
          <p:nvCxnSpPr>
            <p:cNvPr id="21" name="9 Conector recto"/>
            <p:cNvCxnSpPr/>
            <p:nvPr/>
          </p:nvCxnSpPr>
          <p:spPr>
            <a:xfrm>
              <a:off x="4276603" y="1491264"/>
              <a:ext cx="0" cy="3377896"/>
            </a:xfrm>
            <a:prstGeom prst="line">
              <a:avLst/>
            </a:prstGeom>
            <a:ln>
              <a:solidFill>
                <a:schemeClr val="bg1">
                  <a:lumMod val="85000"/>
                </a:schemeClr>
              </a:solidFill>
            </a:ln>
          </p:spPr>
          <p:style>
            <a:lnRef idx="1">
              <a:schemeClr val="dk1"/>
            </a:lnRef>
            <a:fillRef idx="0">
              <a:schemeClr val="dk1"/>
            </a:fillRef>
            <a:effectRef idx="0">
              <a:schemeClr val="dk1"/>
            </a:effectRef>
            <a:fontRef idx="minor">
              <a:schemeClr val="tx1"/>
            </a:fontRef>
          </p:style>
        </p:cxnSp>
        <p:cxnSp>
          <p:nvCxnSpPr>
            <p:cNvPr id="22" name="10 Conector recto"/>
            <p:cNvCxnSpPr/>
            <p:nvPr/>
          </p:nvCxnSpPr>
          <p:spPr>
            <a:xfrm>
              <a:off x="4276922" y="1491264"/>
              <a:ext cx="0" cy="3377896"/>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grpSp>
      <p:sp>
        <p:nvSpPr>
          <p:cNvPr id="23" name="TextBox 22"/>
          <p:cNvSpPr txBox="1"/>
          <p:nvPr/>
        </p:nvSpPr>
        <p:spPr>
          <a:xfrm>
            <a:off x="5184775" y="1601788"/>
            <a:ext cx="3779838" cy="3138487"/>
          </a:xfrm>
          <a:prstGeom prst="rect">
            <a:avLst/>
          </a:prstGeom>
          <a:noFill/>
        </p:spPr>
        <p:txBody>
          <a:bodyPr>
            <a:spAutoFit/>
          </a:bodyPr>
          <a:lstStyle/>
          <a:p>
            <a:pPr eaLnBrk="1" hangingPunct="1">
              <a:buFont typeface="Arial" pitchFamily="34" charset="0"/>
              <a:buChar char="•"/>
              <a:defRPr/>
            </a:pPr>
            <a:r>
              <a:rPr lang="en-US" sz="1800" b="1" dirty="0">
                <a:solidFill>
                  <a:schemeClr val="bg1">
                    <a:lumMod val="50000"/>
                  </a:schemeClr>
                </a:solidFill>
                <a:latin typeface="Calibri" pitchFamily="34" charset="0"/>
                <a:ea typeface="+mn-ea"/>
              </a:rPr>
              <a:t>Fees (as of June 1, 2019)</a:t>
            </a:r>
          </a:p>
          <a:p>
            <a:pPr lvl="1" eaLnBrk="1" hangingPunct="1">
              <a:buFont typeface="Arial" pitchFamily="34" charset="0"/>
              <a:buChar char="•"/>
              <a:defRPr/>
            </a:pPr>
            <a:r>
              <a:rPr lang="en-US" sz="1800" b="1" dirty="0">
                <a:solidFill>
                  <a:schemeClr val="bg1">
                    <a:lumMod val="50000"/>
                  </a:schemeClr>
                </a:solidFill>
                <a:latin typeface="Calibri" pitchFamily="34" charset="0"/>
                <a:ea typeface="+mn-ea"/>
              </a:rPr>
              <a:t>Current member: $410</a:t>
            </a:r>
          </a:p>
          <a:p>
            <a:pPr lvl="1" eaLnBrk="1" hangingPunct="1">
              <a:buFont typeface="Arial" pitchFamily="34" charset="0"/>
              <a:buChar char="•"/>
              <a:defRPr/>
            </a:pPr>
            <a:r>
              <a:rPr lang="en-US" sz="1800" b="1" dirty="0">
                <a:solidFill>
                  <a:schemeClr val="bg1">
                    <a:lumMod val="50000"/>
                  </a:schemeClr>
                </a:solidFill>
                <a:latin typeface="Calibri" pitchFamily="34" charset="0"/>
                <a:ea typeface="+mn-ea"/>
              </a:rPr>
              <a:t>Non-member: $620</a:t>
            </a:r>
          </a:p>
          <a:p>
            <a:pPr lvl="1" eaLnBrk="1" hangingPunct="1">
              <a:buFont typeface="Arial" pitchFamily="34" charset="0"/>
              <a:buChar char="•"/>
              <a:defRPr/>
            </a:pPr>
            <a:r>
              <a:rPr lang="en-US" sz="1800" b="1" dirty="0">
                <a:solidFill>
                  <a:schemeClr val="bg1">
                    <a:lumMod val="50000"/>
                  </a:schemeClr>
                </a:solidFill>
                <a:latin typeface="Calibri" pitchFamily="34" charset="0"/>
                <a:ea typeface="+mn-ea"/>
              </a:rPr>
              <a:t>Recert current member: $260</a:t>
            </a:r>
          </a:p>
          <a:p>
            <a:pPr lvl="1" eaLnBrk="1" hangingPunct="1">
              <a:buFont typeface="Arial" pitchFamily="34" charset="0"/>
              <a:buChar char="•"/>
              <a:defRPr/>
            </a:pPr>
            <a:r>
              <a:rPr lang="en-US" sz="1800" b="1" dirty="0">
                <a:solidFill>
                  <a:schemeClr val="bg1">
                    <a:lumMod val="50000"/>
                  </a:schemeClr>
                </a:solidFill>
                <a:latin typeface="Calibri" pitchFamily="34" charset="0"/>
                <a:ea typeface="+mn-ea"/>
              </a:rPr>
              <a:t>Recert non-member: $340</a:t>
            </a:r>
          </a:p>
          <a:p>
            <a:pPr eaLnBrk="1" hangingPunct="1">
              <a:buFont typeface="Arial" pitchFamily="34" charset="0"/>
              <a:buChar char="•"/>
              <a:defRPr/>
            </a:pPr>
            <a:endParaRPr lang="en-US" sz="1800" b="1" dirty="0">
              <a:solidFill>
                <a:schemeClr val="bg1">
                  <a:lumMod val="50000"/>
                </a:schemeClr>
              </a:solidFill>
              <a:latin typeface="Calibri" pitchFamily="34" charset="0"/>
              <a:ea typeface="+mn-ea"/>
            </a:endParaRPr>
          </a:p>
          <a:p>
            <a:pPr eaLnBrk="1" hangingPunct="1">
              <a:buFont typeface="Arial" pitchFamily="34" charset="0"/>
              <a:buChar char="•"/>
              <a:defRPr/>
            </a:pPr>
            <a:r>
              <a:rPr lang="en-US" sz="1800" b="1" dirty="0">
                <a:solidFill>
                  <a:schemeClr val="bg1">
                    <a:lumMod val="50000"/>
                  </a:schemeClr>
                </a:solidFill>
                <a:latin typeface="Calibri" pitchFamily="34" charset="0"/>
                <a:ea typeface="+mn-ea"/>
              </a:rPr>
              <a:t>Length of certification</a:t>
            </a:r>
          </a:p>
          <a:p>
            <a:pPr lvl="1" eaLnBrk="1" hangingPunct="1">
              <a:buFont typeface="Arial" pitchFamily="34" charset="0"/>
              <a:buChar char="•"/>
              <a:defRPr/>
            </a:pPr>
            <a:r>
              <a:rPr lang="en-US" sz="1800" b="1" dirty="0">
                <a:solidFill>
                  <a:schemeClr val="bg1">
                    <a:lumMod val="50000"/>
                  </a:schemeClr>
                </a:solidFill>
                <a:latin typeface="Calibri" pitchFamily="34" charset="0"/>
                <a:ea typeface="+mn-ea"/>
              </a:rPr>
              <a:t>5 years</a:t>
            </a:r>
          </a:p>
          <a:p>
            <a:pPr lvl="1" eaLnBrk="1" hangingPunct="1">
              <a:buFont typeface="Arial" pitchFamily="34" charset="0"/>
              <a:buChar char="•"/>
              <a:defRPr/>
            </a:pPr>
            <a:endParaRPr lang="en-US" sz="1800" b="1" dirty="0">
              <a:solidFill>
                <a:schemeClr val="bg1">
                  <a:lumMod val="50000"/>
                </a:schemeClr>
              </a:solidFill>
              <a:latin typeface="Calibri" pitchFamily="34" charset="0"/>
              <a:ea typeface="+mn-ea"/>
            </a:endParaRPr>
          </a:p>
          <a:p>
            <a:pPr eaLnBrk="1" hangingPunct="1">
              <a:buFont typeface="Arial" pitchFamily="34" charset="0"/>
              <a:buChar char="•"/>
              <a:defRPr/>
            </a:pPr>
            <a:r>
              <a:rPr lang="en-US" sz="1800" b="1" dirty="0">
                <a:solidFill>
                  <a:schemeClr val="bg1">
                    <a:lumMod val="50000"/>
                  </a:schemeClr>
                </a:solidFill>
                <a:latin typeface="Calibri" pitchFamily="34" charset="0"/>
                <a:ea typeface="+mn-ea"/>
              </a:rPr>
              <a:t>Online application </a:t>
            </a:r>
          </a:p>
          <a:p>
            <a:pPr lvl="1" eaLnBrk="1" hangingPunct="1">
              <a:buFont typeface="Arial" pitchFamily="34" charset="0"/>
              <a:buChar char="•"/>
              <a:defRPr/>
            </a:pPr>
            <a:endParaRPr lang="en-US" sz="1800" b="1" dirty="0">
              <a:solidFill>
                <a:schemeClr val="bg1">
                  <a:lumMod val="65000"/>
                </a:schemeClr>
              </a:solidFill>
              <a:latin typeface="Calibri" pitchFamily="34" charset="0"/>
              <a:ea typeface="+mn-ea"/>
            </a:endParaRPr>
          </a:p>
        </p:txBody>
      </p:sp>
      <p:pic>
        <p:nvPicPr>
          <p:cNvPr id="2048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825" y="1600200"/>
            <a:ext cx="4779963" cy="256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488" name="TextBox 1"/>
          <p:cNvSpPr txBox="1">
            <a:spLocks noChangeArrowheads="1"/>
          </p:cNvSpPr>
          <p:nvPr/>
        </p:nvSpPr>
        <p:spPr bwMode="auto">
          <a:xfrm>
            <a:off x="107950" y="4437063"/>
            <a:ext cx="89281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r>
              <a:rPr lang="en-US" altLang="en-US" sz="1600" b="1" u="sng">
                <a:solidFill>
                  <a:srgbClr val="FF0000"/>
                </a:solidFill>
              </a:rPr>
              <a:t>CRITICAL NOTE:</a:t>
            </a:r>
          </a:p>
          <a:p>
            <a:pPr algn="ctr" eaLnBrk="1" hangingPunct="1">
              <a:spcBef>
                <a:spcPct val="0"/>
              </a:spcBef>
              <a:buFontTx/>
              <a:buNone/>
            </a:pPr>
            <a:r>
              <a:rPr lang="en-US" altLang="en-US" sz="1600" i="1">
                <a:solidFill>
                  <a:srgbClr val="FF0000"/>
                </a:solidFill>
                <a:latin typeface="Arial" charset="0"/>
              </a:rPr>
              <a:t>If you are already certified, or an IAEM member, or have already paid the certification fee, please log-in using the user name/password already assigned to you.</a:t>
            </a:r>
            <a:r>
              <a:rPr lang="en-US" altLang="en-US" sz="1600">
                <a:solidFill>
                  <a:srgbClr val="FF0000"/>
                </a:solidFill>
                <a:latin typeface="Arial" charset="0"/>
              </a:rPr>
              <a:t> If you don't know your user name and password, contact IAEM HQ (703-538-1795) before proceeding. </a:t>
            </a:r>
            <a:r>
              <a:rPr lang="en-US" altLang="en-US" sz="1600" b="1">
                <a:solidFill>
                  <a:srgbClr val="FF0000"/>
                </a:solidFill>
                <a:latin typeface="Arial" charset="0"/>
              </a:rPr>
              <a:t>Failure to log-in with the proper credentials will create a duplicate record and could result in your application being deleted from the online system. </a:t>
            </a:r>
            <a:endParaRPr lang="en-US" altLang="en-US" sz="1600" b="1">
              <a:solidFill>
                <a:srgbClr val="FF0000"/>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ppt_x</p:attrName>
                                        </p:attrNameLst>
                                      </p:cBhvr>
                                      <p:tavLst>
                                        <p:tav tm="0">
                                          <p:val>
                                            <p:strVal val="#ppt_x-.2"/>
                                          </p:val>
                                        </p:tav>
                                        <p:tav tm="100000">
                                          <p:val>
                                            <p:strVal val="#ppt_x"/>
                                          </p:val>
                                        </p:tav>
                                      </p:tavLst>
                                    </p:anim>
                                    <p:anim calcmode="lin" valueType="num">
                                      <p:cBhvr>
                                        <p:cTn id="8"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ppt_x</p:attrName>
                                        </p:attrNameLst>
                                      </p:cBhvr>
                                      <p:tavLst>
                                        <p:tav tm="0">
                                          <p:val>
                                            <p:strVal val="#ppt_x-.2"/>
                                          </p:val>
                                        </p:tav>
                                        <p:tav tm="100000">
                                          <p:val>
                                            <p:strVal val="#ppt_x"/>
                                          </p:val>
                                        </p:tav>
                                      </p:tavLst>
                                    </p:anim>
                                    <p:anim calcmode="lin" valueType="num">
                                      <p:cBhvr>
                                        <p:cTn id="13"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613400"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395288" y="765175"/>
            <a:ext cx="657383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400" b="1">
                <a:solidFill>
                  <a:srgbClr val="0EB1E7"/>
                </a:solidFill>
                <a:latin typeface="Rockwell" charset="0"/>
              </a:rPr>
              <a:t>THE REQUIREMENTS</a:t>
            </a:r>
          </a:p>
        </p:txBody>
      </p:sp>
      <p:pic>
        <p:nvPicPr>
          <p:cNvPr id="21507"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Diagram 1"/>
          <p:cNvGraphicFramePr/>
          <p:nvPr>
            <p:extLst>
              <p:ext uri="{D42A27DB-BD31-4B8C-83A1-F6EECF244321}">
                <p14:modId xmlns:p14="http://schemas.microsoft.com/office/powerpoint/2010/main" val="830564248"/>
              </p:ext>
            </p:extLst>
          </p:nvPr>
        </p:nvGraphicFramePr>
        <p:xfrm>
          <a:off x="370135" y="1602904"/>
          <a:ext cx="8471545" cy="4064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02325"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381000" y="765175"/>
            <a:ext cx="747077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800" b="1">
                <a:solidFill>
                  <a:srgbClr val="0EB1E7"/>
                </a:solidFill>
                <a:latin typeface="Rockwell" charset="0"/>
              </a:rPr>
              <a:t>TRAINING</a:t>
            </a:r>
          </a:p>
        </p:txBody>
      </p:sp>
      <p:pic>
        <p:nvPicPr>
          <p:cNvPr id="22531"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2"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1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sz="half" idx="1"/>
          </p:nvPr>
        </p:nvSpPr>
        <p:spPr>
          <a:xfrm>
            <a:off x="457200" y="1600200"/>
            <a:ext cx="4038600" cy="2044700"/>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marL="0" indent="0" algn="ctr" eaLnBrk="1" hangingPunct="1">
              <a:buFont typeface="Arial" charset="0"/>
              <a:buNone/>
              <a:defRPr/>
            </a:pPr>
            <a:r>
              <a:rPr lang="en-US" u="sng" dirty="0"/>
              <a:t>General Management</a:t>
            </a:r>
          </a:p>
          <a:p>
            <a:pPr eaLnBrk="1" hangingPunct="1">
              <a:defRPr/>
            </a:pPr>
            <a:r>
              <a:rPr lang="en-US" dirty="0"/>
              <a:t>100 Contact Hours</a:t>
            </a:r>
          </a:p>
          <a:p>
            <a:pPr eaLnBrk="1" hangingPunct="1">
              <a:defRPr/>
            </a:pPr>
            <a:r>
              <a:rPr lang="en-US" dirty="0"/>
              <a:t>No more than 25 in one topic</a:t>
            </a:r>
          </a:p>
        </p:txBody>
      </p:sp>
      <p:sp>
        <p:nvSpPr>
          <p:cNvPr id="4" name="Content Placeholder 3"/>
          <p:cNvSpPr>
            <a:spLocks noGrp="1"/>
          </p:cNvSpPr>
          <p:nvPr>
            <p:ph sz="half" idx="2"/>
          </p:nvPr>
        </p:nvSpPr>
        <p:spPr>
          <a:xfrm>
            <a:off x="4648200" y="1600200"/>
            <a:ext cx="4038600" cy="2044700"/>
          </a:xfrm>
          <a:noFill/>
          <a:extLst>
            <a:ext uri="{909E8E84-426E-40DD-AFC4-6F175D3DCCD1}">
              <a14:hiddenFill xmlns:a14="http://schemas.microsoft.com/office/drawing/2010/main">
                <a:solidFill>
                  <a:srgbClr val="FFFFFF"/>
                </a:solidFill>
              </a14:hiddenFill>
            </a:ext>
            <a:ext uri="{909E8E84-426E-40dd-AFC4-6F175D3DCCD1}"/>
          </a:extLst>
        </p:spPr>
        <p:style>
          <a:lnRef idx="2">
            <a:schemeClr val="accent1"/>
          </a:lnRef>
          <a:fillRef idx="1">
            <a:schemeClr val="lt1"/>
          </a:fillRef>
          <a:effectRef idx="0">
            <a:schemeClr val="accent1"/>
          </a:effectRef>
          <a:fontRef idx="minor">
            <a:schemeClr val="dk1"/>
          </a:fontRef>
        </p:style>
        <p:txBody>
          <a:bodyPr/>
          <a:lstStyle/>
          <a:p>
            <a:pPr marL="0" indent="0" algn="ctr" eaLnBrk="1" hangingPunct="1">
              <a:buFont typeface="Arial" charset="0"/>
              <a:buNone/>
              <a:defRPr/>
            </a:pPr>
            <a:r>
              <a:rPr lang="en-US" u="sng" dirty="0"/>
              <a:t>Emergency Management</a:t>
            </a:r>
          </a:p>
          <a:p>
            <a:pPr eaLnBrk="1" hangingPunct="1">
              <a:defRPr/>
            </a:pPr>
            <a:r>
              <a:rPr lang="en-US" dirty="0"/>
              <a:t>100 Contact Hours</a:t>
            </a:r>
          </a:p>
          <a:p>
            <a:pPr eaLnBrk="1" hangingPunct="1">
              <a:defRPr/>
            </a:pPr>
            <a:r>
              <a:rPr lang="en-US" dirty="0"/>
              <a:t>No more than 25 in one topic</a:t>
            </a:r>
          </a:p>
          <a:p>
            <a:pPr marL="0" indent="0" algn="ctr" eaLnBrk="1" hangingPunct="1">
              <a:buFont typeface="Arial" charset="0"/>
              <a:buNone/>
              <a:defRPr/>
            </a:pPr>
            <a:endParaRPr lang="en-US" dirty="0"/>
          </a:p>
        </p:txBody>
      </p:sp>
      <p:sp>
        <p:nvSpPr>
          <p:cNvPr id="22" name="Content Placeholder 2"/>
          <p:cNvSpPr txBox="1">
            <a:spLocks/>
          </p:cNvSpPr>
          <p:nvPr/>
        </p:nvSpPr>
        <p:spPr bwMode="auto">
          <a:xfrm>
            <a:off x="466725" y="3797300"/>
            <a:ext cx="8235950" cy="2044700"/>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marL="342900" indent="-342900" algn="l" rtl="0" fontAlgn="base">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ctr" eaLnBrk="1" hangingPunct="1">
              <a:buFont typeface="Arial" charset="0"/>
              <a:buNone/>
              <a:defRPr/>
            </a:pPr>
            <a:r>
              <a:rPr lang="en-US" u="sng" dirty="0"/>
              <a:t>Tips</a:t>
            </a:r>
          </a:p>
          <a:p>
            <a:pPr eaLnBrk="1" hangingPunct="1">
              <a:defRPr/>
            </a:pPr>
            <a:r>
              <a:rPr lang="en-US" dirty="0"/>
              <a:t>Use the </a:t>
            </a:r>
            <a:r>
              <a:rPr lang="en-US" dirty="0">
                <a:hlinkClick r:id="rId5"/>
              </a:rPr>
              <a:t>IAEM Training Allocation Table</a:t>
            </a:r>
            <a:r>
              <a:rPr lang="en-US" dirty="0"/>
              <a:t> to determine hours and type of training.</a:t>
            </a:r>
          </a:p>
          <a:p>
            <a:pPr eaLnBrk="1" hangingPunct="1">
              <a:defRPr/>
            </a:pPr>
            <a:r>
              <a:rPr lang="en-US" dirty="0"/>
              <a:t>For training not listed, provide a course syllabus.</a:t>
            </a:r>
          </a:p>
        </p:txBody>
      </p:sp>
      <p:pic>
        <p:nvPicPr>
          <p:cNvPr id="22537" name="Picture 2" descr="C:\Users\keith.dowler\Desktop\both.png"/>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l="10020" t="9785" r="14600" b="6673"/>
          <a:stretch>
            <a:fillRect/>
          </a:stretch>
        </p:blipFill>
        <p:spPr bwMode="auto">
          <a:xfrm>
            <a:off x="7799388" y="436563"/>
            <a:ext cx="903287"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260350"/>
            <a:ext cx="5902325"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930" b="1" dirty="0">
                <a:solidFill>
                  <a:schemeClr val="tx1">
                    <a:lumMod val="75000"/>
                    <a:lumOff val="25000"/>
                  </a:schemeClr>
                </a:solidFill>
                <a:latin typeface="Rockwell" pitchFamily="18" charset="0"/>
              </a:rPr>
              <a:t>CERTIFICATION</a:t>
            </a:r>
            <a:endParaRPr lang="es-HN" sz="4930" b="1" dirty="0">
              <a:solidFill>
                <a:srgbClr val="FFC000"/>
              </a:solidFill>
              <a:latin typeface="Rockwell" pitchFamily="18" charset="0"/>
            </a:endParaRPr>
          </a:p>
        </p:txBody>
      </p:sp>
      <p:sp>
        <p:nvSpPr>
          <p:cNvPr id="15" name="1 Título"/>
          <p:cNvSpPr txBox="1">
            <a:spLocks/>
          </p:cNvSpPr>
          <p:nvPr/>
        </p:nvSpPr>
        <p:spPr bwMode="auto">
          <a:xfrm>
            <a:off x="381000" y="765175"/>
            <a:ext cx="747077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lnSpc>
                <a:spcPts val="5763"/>
              </a:lnSpc>
              <a:spcBef>
                <a:spcPct val="0"/>
              </a:spcBef>
              <a:buFontTx/>
              <a:buNone/>
            </a:pPr>
            <a:r>
              <a:rPr lang="es-HN" altLang="en-US" sz="4800" b="1">
                <a:solidFill>
                  <a:srgbClr val="0EB1E7"/>
                </a:solidFill>
                <a:latin typeface="Rockwell" charset="0"/>
              </a:rPr>
              <a:t>TRAINING</a:t>
            </a:r>
          </a:p>
        </p:txBody>
      </p:sp>
      <p:pic>
        <p:nvPicPr>
          <p:cNvPr id="23555" name="Imagen 5" descr="C:\Users\Design\Documents\Edu\Product Launch\shadow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5756275"/>
            <a:ext cx="11938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6" name="Imagen 3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70600"/>
            <a:ext cx="14763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Picture 1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338" y="5943600"/>
            <a:ext cx="167481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Content Placeholder 2"/>
          <p:cNvSpPr txBox="1">
            <a:spLocks/>
          </p:cNvSpPr>
          <p:nvPr/>
        </p:nvSpPr>
        <p:spPr bwMode="auto">
          <a:xfrm>
            <a:off x="466725" y="1628775"/>
            <a:ext cx="8235950" cy="4213225"/>
          </a:xfrm>
          <a:prstGeom prst="rect">
            <a:avLst/>
          </a:prstGeom>
          <a:noFill/>
          <a:ln/>
        </p:spPr>
        <p:style>
          <a:lnRef idx="2">
            <a:schemeClr val="accent2"/>
          </a:lnRef>
          <a:fillRef idx="1">
            <a:schemeClr val="lt1"/>
          </a:fillRef>
          <a:effectRef idx="0">
            <a:schemeClr val="accent2"/>
          </a:effectRef>
          <a:fontRef idx="minor">
            <a:schemeClr val="dk1"/>
          </a:fontRef>
        </p:style>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spcBef>
                <a:spcPct val="20000"/>
              </a:spcBef>
              <a:buFont typeface="Arial" charset="0"/>
              <a:buNone/>
              <a:defRPr/>
            </a:pPr>
            <a:r>
              <a:rPr lang="en-US" altLang="x-none" sz="1600" u="sng">
                <a:latin typeface="Calibri" charset="0"/>
              </a:rPr>
              <a:t>Tips (continued)</a:t>
            </a:r>
          </a:p>
          <a:p>
            <a:pPr eaLnBrk="1" hangingPunct="1">
              <a:spcBef>
                <a:spcPct val="20000"/>
              </a:spcBef>
              <a:buFont typeface="Arial" charset="0"/>
              <a:buChar char="•"/>
              <a:defRPr/>
            </a:pPr>
            <a:r>
              <a:rPr lang="en-US" altLang="en-US" sz="1600">
                <a:latin typeface="Calibri" charset="0"/>
              </a:rPr>
              <a:t>Candidates with a </a:t>
            </a:r>
            <a:r>
              <a:rPr lang="en-US" altLang="en-US" sz="1600" b="1">
                <a:latin typeface="Calibri" charset="0"/>
              </a:rPr>
              <a:t>baccalaureate degree or higher in Emergency Management (EM) or related field</a:t>
            </a:r>
            <a:r>
              <a:rPr lang="en-US" altLang="en-US" sz="1600">
                <a:latin typeface="Calibri" charset="0"/>
              </a:rPr>
              <a:t> may have to document fewer than 100 classroom hours of disaster/emergency management training*.  Candidate is still responsible for documenting required 100 classroom hours in general management training.  Use the chart below to determine how many EM training hours must be documented:</a:t>
            </a:r>
          </a:p>
          <a:p>
            <a:pPr eaLnBrk="1" hangingPunct="1">
              <a:spcBef>
                <a:spcPct val="20000"/>
              </a:spcBef>
              <a:buFont typeface="Arial" charset="0"/>
              <a:buChar char="•"/>
              <a:defRPr/>
            </a:pPr>
            <a:endParaRPr lang="en-US" altLang="en-US" sz="1600">
              <a:latin typeface="Calibri" charset="0"/>
            </a:endParaRPr>
          </a:p>
          <a:p>
            <a:pPr eaLnBrk="1" hangingPunct="1">
              <a:spcBef>
                <a:spcPct val="20000"/>
              </a:spcBef>
              <a:buFont typeface="Arial" charset="0"/>
              <a:buChar char="•"/>
              <a:defRPr/>
            </a:pPr>
            <a:endParaRPr lang="en-US" altLang="en-US" sz="1600">
              <a:latin typeface="Calibri" charset="0"/>
            </a:endParaRPr>
          </a:p>
          <a:p>
            <a:pPr eaLnBrk="1" hangingPunct="1">
              <a:spcBef>
                <a:spcPct val="20000"/>
              </a:spcBef>
              <a:buFont typeface="Arial" charset="0"/>
              <a:buChar char="•"/>
              <a:defRPr/>
            </a:pPr>
            <a:endParaRPr lang="en-US" altLang="en-US" sz="1600">
              <a:latin typeface="Calibri" charset="0"/>
            </a:endParaRPr>
          </a:p>
          <a:p>
            <a:pPr eaLnBrk="1" hangingPunct="1">
              <a:spcBef>
                <a:spcPct val="20000"/>
              </a:spcBef>
              <a:buFont typeface="Arial" charset="0"/>
              <a:buChar char="•"/>
              <a:defRPr/>
            </a:pPr>
            <a:endParaRPr lang="en-US" altLang="en-US" sz="1600">
              <a:latin typeface="Calibri" charset="0"/>
            </a:endParaRPr>
          </a:p>
          <a:p>
            <a:pPr eaLnBrk="1" hangingPunct="1">
              <a:spcBef>
                <a:spcPct val="20000"/>
              </a:spcBef>
              <a:buFont typeface="Arial" charset="0"/>
              <a:buChar char="•"/>
              <a:defRPr/>
            </a:pPr>
            <a:endParaRPr lang="en-US" altLang="en-US" sz="1600">
              <a:latin typeface="Calibri" charset="0"/>
            </a:endParaRPr>
          </a:p>
          <a:p>
            <a:pPr eaLnBrk="1" hangingPunct="1">
              <a:spcBef>
                <a:spcPct val="20000"/>
              </a:spcBef>
              <a:buFont typeface="Arial" charset="0"/>
              <a:buChar char="•"/>
              <a:defRPr/>
            </a:pPr>
            <a:r>
              <a:rPr lang="en-US" altLang="en-US" sz="1600" b="1">
                <a:latin typeface="Calibri" charset="0"/>
              </a:rPr>
              <a:t>Beware of double-dipping</a:t>
            </a:r>
            <a:r>
              <a:rPr lang="en-US" altLang="en-US" sz="1600">
                <a:latin typeface="Calibri" charset="0"/>
              </a:rPr>
              <a:t>: candidates may not use their degree to 1) satisfy the educational requirement and 2) satisfy emergency/general management training hours*</a:t>
            </a:r>
          </a:p>
          <a:p>
            <a:pPr eaLnBrk="1" hangingPunct="1">
              <a:spcBef>
                <a:spcPct val="20000"/>
              </a:spcBef>
              <a:buFont typeface="Arial" charset="0"/>
              <a:buChar char="•"/>
              <a:defRPr/>
            </a:pPr>
            <a:r>
              <a:rPr lang="en-US" altLang="x-none" sz="1600">
                <a:latin typeface="Calibri" charset="0"/>
              </a:rPr>
              <a:t>1 CEU = 10 Classroom Hours. Accredited higher education: 1 semester hour = 1.5 quarter hours = 15 classroom hours toward certification.</a:t>
            </a:r>
            <a:endParaRPr lang="en-US" altLang="en-US" sz="1600">
              <a:latin typeface="Calibri" charset="0"/>
            </a:endParaRPr>
          </a:p>
          <a:p>
            <a:pPr>
              <a:buFont typeface="Arial" charset="0"/>
              <a:buNone/>
              <a:defRPr/>
            </a:pPr>
            <a:br>
              <a:rPr lang="en-US" altLang="en-US" sz="1600">
                <a:latin typeface="Calibri" charset="0"/>
              </a:rPr>
            </a:br>
            <a:endParaRPr lang="en-US" altLang="en-US" sz="1600">
              <a:latin typeface="Calibri" charset="0"/>
            </a:endParaRPr>
          </a:p>
          <a:p>
            <a:pPr lvl="1" eaLnBrk="1" hangingPunct="1">
              <a:spcBef>
                <a:spcPct val="20000"/>
              </a:spcBef>
              <a:buFont typeface="Arial" charset="0"/>
              <a:buChar char="–"/>
              <a:defRPr/>
            </a:pPr>
            <a:endParaRPr lang="en-US" altLang="x-none" sz="1600">
              <a:latin typeface="Calibri" charset="0"/>
            </a:endParaRPr>
          </a:p>
          <a:p>
            <a:pPr lvl="1" eaLnBrk="1" hangingPunct="1">
              <a:spcBef>
                <a:spcPct val="20000"/>
              </a:spcBef>
              <a:buFont typeface="Arial" charset="0"/>
              <a:buChar char="–"/>
              <a:defRPr/>
            </a:pPr>
            <a:endParaRPr lang="en-US" altLang="x-none" sz="1600">
              <a:latin typeface="Calibri" charset="0"/>
            </a:endParaRPr>
          </a:p>
        </p:txBody>
      </p:sp>
      <p:pic>
        <p:nvPicPr>
          <p:cNvPr id="23559" name="Picture 2" descr="C:\Users\keith.dowler\Desktop\both.png"/>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l="10020" t="9785" r="14600" b="6673"/>
          <a:stretch>
            <a:fillRect/>
          </a:stretch>
        </p:blipFill>
        <p:spPr bwMode="auto">
          <a:xfrm>
            <a:off x="7799388" y="436563"/>
            <a:ext cx="903287"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Table 7"/>
          <p:cNvGraphicFramePr>
            <a:graphicFrameLocks noGrp="1"/>
          </p:cNvGraphicFramePr>
          <p:nvPr/>
        </p:nvGraphicFramePr>
        <p:xfrm>
          <a:off x="855663" y="3284538"/>
          <a:ext cx="7580313" cy="1281112"/>
        </p:xfrm>
        <a:graphic>
          <a:graphicData uri="http://schemas.openxmlformats.org/drawingml/2006/table">
            <a:tbl>
              <a:tblPr firstRow="1" bandRow="1">
                <a:tableStyleId>{5C22544A-7EE6-4342-B048-85BDC9FD1C3A}</a:tableStyleId>
              </a:tblPr>
              <a:tblGrid>
                <a:gridCol w="2323074">
                  <a:extLst>
                    <a:ext uri="{9D8B030D-6E8A-4147-A177-3AD203B41FA5}">
                      <a16:colId xmlns:a16="http://schemas.microsoft.com/office/drawing/2014/main" val="20000"/>
                    </a:ext>
                  </a:extLst>
                </a:gridCol>
                <a:gridCol w="896702">
                  <a:extLst>
                    <a:ext uri="{9D8B030D-6E8A-4147-A177-3AD203B41FA5}">
                      <a16:colId xmlns:a16="http://schemas.microsoft.com/office/drawing/2014/main" val="20001"/>
                    </a:ext>
                  </a:extLst>
                </a:gridCol>
                <a:gridCol w="864204">
                  <a:extLst>
                    <a:ext uri="{9D8B030D-6E8A-4147-A177-3AD203B41FA5}">
                      <a16:colId xmlns:a16="http://schemas.microsoft.com/office/drawing/2014/main" val="20002"/>
                    </a:ext>
                  </a:extLst>
                </a:gridCol>
                <a:gridCol w="864204">
                  <a:extLst>
                    <a:ext uri="{9D8B030D-6E8A-4147-A177-3AD203B41FA5}">
                      <a16:colId xmlns:a16="http://schemas.microsoft.com/office/drawing/2014/main" val="20003"/>
                    </a:ext>
                  </a:extLst>
                </a:gridCol>
                <a:gridCol w="1080254">
                  <a:extLst>
                    <a:ext uri="{9D8B030D-6E8A-4147-A177-3AD203B41FA5}">
                      <a16:colId xmlns:a16="http://schemas.microsoft.com/office/drawing/2014/main" val="20004"/>
                    </a:ext>
                  </a:extLst>
                </a:gridCol>
                <a:gridCol w="792187">
                  <a:extLst>
                    <a:ext uri="{9D8B030D-6E8A-4147-A177-3AD203B41FA5}">
                      <a16:colId xmlns:a16="http://schemas.microsoft.com/office/drawing/2014/main" val="20005"/>
                    </a:ext>
                  </a:extLst>
                </a:gridCol>
                <a:gridCol w="759688">
                  <a:extLst>
                    <a:ext uri="{9D8B030D-6E8A-4147-A177-3AD203B41FA5}">
                      <a16:colId xmlns:a16="http://schemas.microsoft.com/office/drawing/2014/main" val="20006"/>
                    </a:ext>
                  </a:extLst>
                </a:gridCol>
              </a:tblGrid>
              <a:tr h="640556">
                <a:tc>
                  <a:txBody>
                    <a:bodyPr/>
                    <a:lstStyle/>
                    <a:p>
                      <a:pPr algn="ctr"/>
                      <a:r>
                        <a:rPr lang="en-US" sz="1800" dirty="0"/>
                        <a:t>Time since</a:t>
                      </a:r>
                      <a:r>
                        <a:rPr lang="en-US" sz="1800" baseline="0" dirty="0"/>
                        <a:t> degree (in years)</a:t>
                      </a:r>
                      <a:endParaRPr lang="en-US" sz="1800" dirty="0"/>
                    </a:p>
                  </a:txBody>
                  <a:tcPr marL="91451" marR="91451" marT="45754" marB="45754"/>
                </a:tc>
                <a:tc>
                  <a:txBody>
                    <a:bodyPr/>
                    <a:lstStyle/>
                    <a:p>
                      <a:pPr algn="ctr"/>
                      <a:r>
                        <a:rPr lang="en-US" sz="1800" dirty="0"/>
                        <a:t>0-3</a:t>
                      </a:r>
                    </a:p>
                  </a:txBody>
                  <a:tcPr marL="91451" marR="91451" marT="45754" marB="45754"/>
                </a:tc>
                <a:tc>
                  <a:txBody>
                    <a:bodyPr/>
                    <a:lstStyle/>
                    <a:p>
                      <a:pPr algn="ctr"/>
                      <a:r>
                        <a:rPr lang="en-US" sz="1800" dirty="0"/>
                        <a:t>3</a:t>
                      </a:r>
                    </a:p>
                  </a:txBody>
                  <a:tcPr marL="91451" marR="91451" marT="45754" marB="45754"/>
                </a:tc>
                <a:tc>
                  <a:txBody>
                    <a:bodyPr/>
                    <a:lstStyle/>
                    <a:p>
                      <a:pPr algn="ctr"/>
                      <a:r>
                        <a:rPr lang="en-US" sz="1800" dirty="0"/>
                        <a:t>4</a:t>
                      </a:r>
                    </a:p>
                  </a:txBody>
                  <a:tcPr marL="91451" marR="91451" marT="45754" marB="45754"/>
                </a:tc>
                <a:tc>
                  <a:txBody>
                    <a:bodyPr/>
                    <a:lstStyle/>
                    <a:p>
                      <a:pPr algn="ctr"/>
                      <a:r>
                        <a:rPr lang="en-US" sz="1800" dirty="0"/>
                        <a:t>5</a:t>
                      </a:r>
                    </a:p>
                  </a:txBody>
                  <a:tcPr marL="91451" marR="91451" marT="45754" marB="45754"/>
                </a:tc>
                <a:tc>
                  <a:txBody>
                    <a:bodyPr/>
                    <a:lstStyle/>
                    <a:p>
                      <a:pPr algn="ctr"/>
                      <a:r>
                        <a:rPr lang="en-US" sz="1800" dirty="0"/>
                        <a:t>6</a:t>
                      </a:r>
                    </a:p>
                  </a:txBody>
                  <a:tcPr marL="91451" marR="91451" marT="45754" marB="45754"/>
                </a:tc>
                <a:tc>
                  <a:txBody>
                    <a:bodyPr/>
                    <a:lstStyle/>
                    <a:p>
                      <a:pPr algn="ctr"/>
                      <a:r>
                        <a:rPr lang="en-US" sz="1800" dirty="0"/>
                        <a:t>7+</a:t>
                      </a:r>
                    </a:p>
                  </a:txBody>
                  <a:tcPr marL="91451" marR="91451" marT="45754" marB="45754"/>
                </a:tc>
                <a:extLst>
                  <a:ext uri="{0D108BD9-81ED-4DB2-BD59-A6C34878D82A}">
                    <a16:rowId xmlns:a16="http://schemas.microsoft.com/office/drawing/2014/main" val="10000"/>
                  </a:ext>
                </a:extLst>
              </a:tr>
              <a:tr h="640556">
                <a:tc>
                  <a:txBody>
                    <a:bodyPr/>
                    <a:lstStyle/>
                    <a:p>
                      <a:pPr algn="ctr"/>
                      <a:r>
                        <a:rPr lang="en-US" sz="1800" dirty="0"/>
                        <a:t>EM training hours needed</a:t>
                      </a:r>
                    </a:p>
                  </a:txBody>
                  <a:tcPr marL="91451" marR="91451" marT="45754" marB="45754"/>
                </a:tc>
                <a:tc>
                  <a:txBody>
                    <a:bodyPr/>
                    <a:lstStyle/>
                    <a:p>
                      <a:pPr algn="ctr"/>
                      <a:r>
                        <a:rPr lang="en-US" sz="1800" dirty="0"/>
                        <a:t>0</a:t>
                      </a:r>
                    </a:p>
                  </a:txBody>
                  <a:tcPr marL="91451" marR="91451" marT="45754" marB="45754"/>
                </a:tc>
                <a:tc>
                  <a:txBody>
                    <a:bodyPr/>
                    <a:lstStyle/>
                    <a:p>
                      <a:pPr algn="ctr"/>
                      <a:r>
                        <a:rPr lang="en-US" sz="1800" dirty="0"/>
                        <a:t>20</a:t>
                      </a:r>
                    </a:p>
                  </a:txBody>
                  <a:tcPr marL="91451" marR="91451" marT="45754" marB="45754"/>
                </a:tc>
                <a:tc>
                  <a:txBody>
                    <a:bodyPr/>
                    <a:lstStyle/>
                    <a:p>
                      <a:pPr algn="ctr"/>
                      <a:r>
                        <a:rPr lang="en-US" sz="1800" dirty="0"/>
                        <a:t>40</a:t>
                      </a:r>
                    </a:p>
                  </a:txBody>
                  <a:tcPr marL="91451" marR="91451" marT="45754" marB="45754"/>
                </a:tc>
                <a:tc>
                  <a:txBody>
                    <a:bodyPr/>
                    <a:lstStyle/>
                    <a:p>
                      <a:pPr algn="ctr"/>
                      <a:r>
                        <a:rPr lang="en-US" sz="1800" dirty="0"/>
                        <a:t>60</a:t>
                      </a:r>
                    </a:p>
                  </a:txBody>
                  <a:tcPr marL="91451" marR="91451" marT="45754" marB="45754"/>
                </a:tc>
                <a:tc>
                  <a:txBody>
                    <a:bodyPr/>
                    <a:lstStyle/>
                    <a:p>
                      <a:pPr algn="ctr"/>
                      <a:r>
                        <a:rPr lang="en-US" sz="1800" dirty="0"/>
                        <a:t>80</a:t>
                      </a:r>
                    </a:p>
                  </a:txBody>
                  <a:tcPr marL="91451" marR="91451" marT="45754" marB="45754"/>
                </a:tc>
                <a:tc>
                  <a:txBody>
                    <a:bodyPr/>
                    <a:lstStyle/>
                    <a:p>
                      <a:pPr algn="ctr"/>
                      <a:r>
                        <a:rPr lang="en-US" sz="1800" dirty="0"/>
                        <a:t>100</a:t>
                      </a:r>
                    </a:p>
                  </a:txBody>
                  <a:tcPr marL="91451" marR="91451" marT="45754" marB="45754"/>
                </a:tc>
                <a:extLst>
                  <a:ext uri="{0D108BD9-81ED-4DB2-BD59-A6C34878D82A}">
                    <a16:rowId xmlns:a16="http://schemas.microsoft.com/office/drawing/2014/main" val="10001"/>
                  </a:ext>
                </a:extLst>
              </a:tr>
            </a:tbl>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3800</Words>
  <Application>Microsoft Macintosh PowerPoint</Application>
  <PresentationFormat>On-screen Show (4:3)</PresentationFormat>
  <Paragraphs>524</Paragraphs>
  <Slides>41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Helvetica</vt:lpstr>
      <vt:lpstr>Rockwell</vt:lpstr>
      <vt:lpstr>Tema de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cp:lastPrinted>2017-11-03T20:18:59Z</cp:lastPrinted>
  <dcterms:created xsi:type="dcterms:W3CDTF">2015-02-04T16:43:40Z</dcterms:created>
  <dcterms:modified xsi:type="dcterms:W3CDTF">2021-06-22T21:32:51Z</dcterms:modified>
  <cp:contentStatus/>
</cp:coreProperties>
</file>