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ia Ramos" userId="a5d63e53-6f7a-471b-8dc5-3b4fe23301f3" providerId="ADAL" clId="{A7598C98-E74B-4E16-B15A-A3AEB94E1586}"/>
    <pc:docChg chg="custSel delSld modSld">
      <pc:chgData name="Angelia Ramos" userId="a5d63e53-6f7a-471b-8dc5-3b4fe23301f3" providerId="ADAL" clId="{A7598C98-E74B-4E16-B15A-A3AEB94E1586}" dt="2023-09-20T16:34:04.418" v="82" actId="255"/>
      <pc:docMkLst>
        <pc:docMk/>
      </pc:docMkLst>
      <pc:sldChg chg="del">
        <pc:chgData name="Angelia Ramos" userId="a5d63e53-6f7a-471b-8dc5-3b4fe23301f3" providerId="ADAL" clId="{A7598C98-E74B-4E16-B15A-A3AEB94E1586}" dt="2023-09-20T16:26:16.126" v="0" actId="2696"/>
        <pc:sldMkLst>
          <pc:docMk/>
          <pc:sldMk cId="853050715" sldId="257"/>
        </pc:sldMkLst>
      </pc:sldChg>
      <pc:sldChg chg="modSp mod">
        <pc:chgData name="Angelia Ramos" userId="a5d63e53-6f7a-471b-8dc5-3b4fe23301f3" providerId="ADAL" clId="{A7598C98-E74B-4E16-B15A-A3AEB94E1586}" dt="2023-09-20T16:34:04.418" v="82" actId="255"/>
        <pc:sldMkLst>
          <pc:docMk/>
          <pc:sldMk cId="908125677" sldId="258"/>
        </pc:sldMkLst>
        <pc:spChg chg="mod">
          <ac:chgData name="Angelia Ramos" userId="a5d63e53-6f7a-471b-8dc5-3b4fe23301f3" providerId="ADAL" clId="{A7598C98-E74B-4E16-B15A-A3AEB94E1586}" dt="2023-09-20T16:34:04.418" v="82" actId="255"/>
          <ac:spMkLst>
            <pc:docMk/>
            <pc:sldMk cId="908125677" sldId="258"/>
            <ac:spMk id="6" creationId="{EC2B3DE0-A766-CFC4-A914-9BE1437D817A}"/>
          </ac:spMkLst>
        </pc:spChg>
        <pc:spChg chg="mod">
          <ac:chgData name="Angelia Ramos" userId="a5d63e53-6f7a-471b-8dc5-3b4fe23301f3" providerId="ADAL" clId="{A7598C98-E74B-4E16-B15A-A3AEB94E1586}" dt="2023-09-20T16:28:24.351" v="17" actId="20577"/>
          <ac:spMkLst>
            <pc:docMk/>
            <pc:sldMk cId="908125677" sldId="258"/>
            <ac:spMk id="9" creationId="{359EAB3F-CBA5-B55E-FA29-B49E57D146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ED69-1822-45AB-BAA6-FFE23DB5D258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07709-7505-5951-F908-5DA102C0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559" y="252919"/>
            <a:ext cx="7218190" cy="778213"/>
          </a:xfrm>
        </p:spPr>
        <p:txBody>
          <a:bodyPr anchor="b">
            <a:normAutofit/>
          </a:bodyPr>
          <a:lstStyle/>
          <a:p>
            <a:r>
              <a:rPr lang="en-US" sz="4200" b="1" dirty="0">
                <a:latin typeface="Biome" panose="020B0502040204020203" pitchFamily="34" charset="0"/>
                <a:cs typeface="Biome" panose="020B0502040204020203" pitchFamily="34" charset="0"/>
              </a:rPr>
              <a:t>TRIBAL AFFAIRS CAUCUS</a:t>
            </a:r>
          </a:p>
        </p:txBody>
      </p:sp>
      <p:pic>
        <p:nvPicPr>
          <p:cNvPr id="5" name="Content Placeholder 4" descr="5 Memorable Native American Cultural Experiences in Montana">
            <a:extLst>
              <a:ext uri="{FF2B5EF4-FFF2-40B4-BE49-F238E27FC236}">
                <a16:creationId xmlns:a16="http://schemas.microsoft.com/office/drawing/2014/main" id="{8C8C1501-4009-A687-9EA3-036AAAFAEB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0"/>
          <a:stretch/>
        </p:blipFill>
        <p:spPr bwMode="auto">
          <a:xfrm>
            <a:off x="1" y="0"/>
            <a:ext cx="4601182" cy="4122129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653CE4-4D4D-0C07-C105-DA0AEDDF03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9" r="-2" b="-2"/>
          <a:stretch/>
        </p:blipFill>
        <p:spPr>
          <a:xfrm>
            <a:off x="200365" y="4513633"/>
            <a:ext cx="3076323" cy="1952863"/>
          </a:xfrm>
          <a:custGeom>
            <a:avLst/>
            <a:gdLst/>
            <a:ahLst/>
            <a:cxnLst/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59EAB3F-CBA5-B55E-FA29-B49E57D14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664" y="1284051"/>
            <a:ext cx="7524925" cy="2144949"/>
          </a:xfrm>
        </p:spPr>
        <p:txBody>
          <a:bodyPr>
            <a:normAutofit fontScale="850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9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The IAEM-USA Tribal Affairs Caucus formed in 2000, to facilitate emergency services and program awareness in Indian Country.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dirty="0">
              <a:solidFill>
                <a:srgbClr val="2C3E50"/>
              </a:solidFill>
              <a:latin typeface="Biome" panose="020B0503030204020804" pitchFamily="34" charset="0"/>
              <a:ea typeface="Calibri" panose="020F0502020204030204" pitchFamily="34" charset="0"/>
              <a:cs typeface="Biome" panose="020B05030302040208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5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Native American communities, commonly found in remote areas, are among the </a:t>
            </a:r>
            <a:r>
              <a:rPr lang="en-US" sz="15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most</a:t>
            </a:r>
            <a:r>
              <a:rPr lang="en-US" sz="15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 vulnerable to natural disasters and emergencies due to their unique cultural and historical circumstances.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5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Native American emergency management and relief efforts face unique challenges due to historical and systemic factors, as well as limited resources and staffing.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effectLst/>
              <a:latin typeface="Biome" panose="020B0503030204020804" pitchFamily="34" charset="0"/>
              <a:ea typeface="Calibri" panose="020F0502020204030204" pitchFamily="34" charset="0"/>
              <a:cs typeface="Biome" panose="020B0503030204020804" pitchFamily="34" charset="0"/>
            </a:endParaRPr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2B3DE0-A766-CFC4-A914-9BE1437D817A}"/>
              </a:ext>
            </a:extLst>
          </p:cNvPr>
          <p:cNvSpPr txBox="1"/>
          <p:nvPr/>
        </p:nvSpPr>
        <p:spPr>
          <a:xfrm>
            <a:off x="3103927" y="3498209"/>
            <a:ext cx="8791661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Accomplishments:</a:t>
            </a:r>
            <a:r>
              <a:rPr lang="en-US" sz="13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 ➢ Added National partnerships ➢ Provided support to membership through partnership engagements and IAEM AEM/CEM sponsorships ➢ Coordinated stakeholder presentations to enhance awareness of programs in direct support of Tribal Emergency Manager’s ➢Increased outreach to tribes</a:t>
            </a:r>
          </a:p>
          <a:p>
            <a:endParaRPr lang="en-US" sz="1300" dirty="0">
              <a:effectLst/>
              <a:latin typeface="Biome" panose="020B0503030204020804" pitchFamily="34" charset="0"/>
              <a:ea typeface="Calibri" panose="020F0502020204030204" pitchFamily="34" charset="0"/>
              <a:cs typeface="Biome" panose="020B0503030204020804" pitchFamily="34" charset="0"/>
            </a:endParaRPr>
          </a:p>
          <a:p>
            <a:r>
              <a:rPr lang="en-US" sz="13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Future Projects: </a:t>
            </a:r>
            <a:r>
              <a:rPr lang="en-US" sz="13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➢ Engaging tribal governments and Emergency managers in information-sharing and coordination ➢ Continue increasing membership ➢ Continue </a:t>
            </a:r>
            <a:r>
              <a:rPr lang="en-US" sz="1300" dirty="0"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i</a:t>
            </a:r>
            <a:r>
              <a:rPr lang="en-US" sz="13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ncreasing partner engagement </a:t>
            </a:r>
          </a:p>
          <a:p>
            <a:r>
              <a:rPr lang="en-US" sz="13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➢ Presentations at future conferences </a:t>
            </a:r>
          </a:p>
          <a:p>
            <a:endParaRPr lang="en-US" sz="1300" dirty="0">
              <a:effectLst/>
              <a:latin typeface="Biome" panose="020B0503030204020804" pitchFamily="34" charset="0"/>
              <a:ea typeface="Calibri" panose="020F0502020204030204" pitchFamily="34" charset="0"/>
              <a:cs typeface="Biome" panose="020B0503030204020804" pitchFamily="34" charset="0"/>
            </a:endParaRPr>
          </a:p>
          <a:p>
            <a:r>
              <a:rPr lang="en-US" sz="13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Caucus Chair: Angie Ramos        Caucus Vice Chair: Lisa Figueroa, CEM        Board Liaison: John Osborne</a:t>
            </a:r>
          </a:p>
          <a:p>
            <a:pPr algn="ctr"/>
            <a:endParaRPr lang="en-US" sz="1300" dirty="0">
              <a:latin typeface="Biome" panose="020B0503030204020804" pitchFamily="34" charset="0"/>
              <a:ea typeface="Calibri" panose="020F0502020204030204" pitchFamily="34" charset="0"/>
              <a:cs typeface="Biome" panose="020B0503030204020804" pitchFamily="34" charset="0"/>
            </a:endParaRPr>
          </a:p>
          <a:p>
            <a:pPr algn="ctr"/>
            <a:r>
              <a:rPr lang="en-US" sz="16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➢ IAEM Conference meeting Wednesday, November 8</a:t>
            </a:r>
            <a:r>
              <a:rPr lang="en-US" sz="1600" b="1" baseline="30000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th</a:t>
            </a:r>
            <a:r>
              <a:rPr lang="en-US" sz="16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 at 4p </a:t>
            </a:r>
          </a:p>
          <a:p>
            <a:pPr algn="ctr"/>
            <a:r>
              <a:rPr lang="en-US" sz="1600" b="1" dirty="0">
                <a:effectLst/>
                <a:latin typeface="Biome" panose="020B0503030204020804" pitchFamily="34" charset="0"/>
                <a:ea typeface="Calibri" panose="020F0502020204030204" pitchFamily="34" charset="0"/>
                <a:cs typeface="Biome" panose="020B0503030204020804" pitchFamily="34" charset="0"/>
              </a:rPr>
              <a:t>➢Quarterly Zoom meeting December 15th, 1pm 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2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Biome</vt:lpstr>
      <vt:lpstr>Calibri</vt:lpstr>
      <vt:lpstr>Calibri Light</vt:lpstr>
      <vt:lpstr>Office Theme</vt:lpstr>
      <vt:lpstr>TRIBAL AFFAIRS CAUCUS</vt:lpstr>
    </vt:vector>
  </TitlesOfParts>
  <Company>Millersville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Duane Hagelgans</dc:creator>
  <cp:lastModifiedBy>Angelia Ramos</cp:lastModifiedBy>
  <cp:revision>9</cp:revision>
  <dcterms:created xsi:type="dcterms:W3CDTF">2018-06-28T18:50:35Z</dcterms:created>
  <dcterms:modified xsi:type="dcterms:W3CDTF">2023-09-20T16:34:09Z</dcterms:modified>
</cp:coreProperties>
</file>